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0" r:id="rId4"/>
    <p:sldMasterId id="2147483825" r:id="rId5"/>
    <p:sldMasterId id="2147483822" r:id="rId6"/>
  </p:sldMasterIdLst>
  <p:notesMasterIdLst>
    <p:notesMasterId r:id="rId32"/>
  </p:notesMasterIdLst>
  <p:handoutMasterIdLst>
    <p:handoutMasterId r:id="rId33"/>
  </p:handoutMasterIdLst>
  <p:sldIdLst>
    <p:sldId id="256" r:id="rId7"/>
    <p:sldId id="267" r:id="rId8"/>
    <p:sldId id="289" r:id="rId9"/>
    <p:sldId id="261" r:id="rId10"/>
    <p:sldId id="269" r:id="rId11"/>
    <p:sldId id="273" r:id="rId12"/>
    <p:sldId id="264" r:id="rId13"/>
    <p:sldId id="268" r:id="rId14"/>
    <p:sldId id="271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4" r:id="rId23"/>
    <p:sldId id="285" r:id="rId24"/>
    <p:sldId id="286" r:id="rId25"/>
    <p:sldId id="287" r:id="rId26"/>
    <p:sldId id="275" r:id="rId27"/>
    <p:sldId id="290" r:id="rId28"/>
    <p:sldId id="291" r:id="rId29"/>
    <p:sldId id="263" r:id="rId30"/>
    <p:sldId id="260" r:id="rId31"/>
  </p:sldIdLst>
  <p:sldSz cx="9144000" cy="5143500" type="screen16x9"/>
  <p:notesSz cx="6797675" cy="99266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S Introduction" id="{EE5BA39D-6E04-4FC6-AD2B-92A35527B543}">
          <p14:sldIdLst>
            <p14:sldId id="256"/>
            <p14:sldId id="267"/>
            <p14:sldId id="289"/>
          </p14:sldIdLst>
        </p14:section>
        <p14:section name="Lab Introduction" id="{7B68FBB0-761D-443A-B33E-B7A01D3E45BC}">
          <p14:sldIdLst>
            <p14:sldId id="261"/>
            <p14:sldId id="269"/>
            <p14:sldId id="273"/>
          </p14:sldIdLst>
        </p14:section>
        <p14:section name="Sharing scripts" id="{F7DDE383-25CA-4135-9939-AC1F5AF20FB2}">
          <p14:sldIdLst>
            <p14:sldId id="264"/>
            <p14:sldId id="268"/>
            <p14:sldId id="271"/>
          </p14:sldIdLst>
        </p14:section>
        <p14:section name="Deploiement" id="{60B6F8AF-7D96-48C0-B68E-EABBF99915B8}">
          <p14:sldIdLst>
            <p14:sldId id="276"/>
            <p14:sldId id="277"/>
            <p14:sldId id="278"/>
            <p14:sldId id="279"/>
            <p14:sldId id="280"/>
            <p14:sldId id="281"/>
            <p14:sldId id="282"/>
            <p14:sldId id="284"/>
          </p14:sldIdLst>
        </p14:section>
        <p14:section name="Data-Shapes" id="{48CE6105-53E4-4B79-BD76-20E8C932B23F}">
          <p14:sldIdLst>
            <p14:sldId id="285"/>
            <p14:sldId id="286"/>
            <p14:sldId id="287"/>
            <p14:sldId id="275"/>
            <p14:sldId id="290"/>
            <p14:sldId id="291"/>
          </p14:sldIdLst>
        </p14:section>
        <p14:section name="End" id="{8D6B728F-CFA3-44AA-9280-77B155213723}">
          <p14:sldIdLst>
            <p14:sldId id="263"/>
            <p14:sldId id="2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ED1B30"/>
    <a:srgbClr val="F3732F"/>
    <a:srgbClr val="4D4D4D"/>
    <a:srgbClr val="78BE20"/>
    <a:srgbClr val="D73D41"/>
    <a:srgbClr val="F0CEC4"/>
    <a:srgbClr val="EDD2C7"/>
    <a:srgbClr val="00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EACC1A-980C-4DBF-926D-2A97FE81388B}" v="114" dt="2018-10-11T08:21:09.258"/>
    <p1510:client id="{FB1DFC39-CE78-445E-9A27-48FFB152592E}" v="2" dt="2018-10-11T09:30:21.1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726" autoAdjust="0"/>
  </p:normalViewPr>
  <p:slideViewPr>
    <p:cSldViewPr snapToGrid="0" snapToObjects="1">
      <p:cViewPr varScale="1">
        <p:scale>
          <a:sx n="150" d="100"/>
          <a:sy n="150" d="100"/>
        </p:scale>
        <p:origin x="456" y="126"/>
      </p:cViewPr>
      <p:guideLst>
        <p:guide orient="horz" pos="162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3" d="100"/>
          <a:sy n="93" d="100"/>
        </p:scale>
        <p:origin x="-3774" y="-102"/>
      </p:cViewPr>
      <p:guideLst>
        <p:guide orient="horz" pos="3126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handoutMaster" Target="handoutMasters/handoutMaster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Hurtubise" userId="00240ab5-46a8-4031-ab8b-61076acc223c" providerId="ADAL" clId="{D4C62FE2-A64E-41D7-A0E8-79980853BB20}"/>
    <pc:docChg chg="custSel addSld delSld modSld sldOrd modSection">
      <pc:chgData name="Daniel Hurtubise" userId="00240ab5-46a8-4031-ab8b-61076acc223c" providerId="ADAL" clId="{D4C62FE2-A64E-41D7-A0E8-79980853BB20}" dt="2018-09-05T05:46:48.967" v="133"/>
      <pc:docMkLst>
        <pc:docMk/>
      </pc:docMkLst>
      <pc:sldChg chg="delSp modSp ord modAnim">
        <pc:chgData name="Daniel Hurtubise" userId="00240ab5-46a8-4031-ab8b-61076acc223c" providerId="ADAL" clId="{D4C62FE2-A64E-41D7-A0E8-79980853BB20}" dt="2018-09-05T05:41:22.544" v="83" actId="20577"/>
        <pc:sldMkLst>
          <pc:docMk/>
          <pc:sldMk cId="3792248519" sldId="261"/>
        </pc:sldMkLst>
        <pc:spChg chg="mod">
          <ac:chgData name="Daniel Hurtubise" userId="00240ab5-46a8-4031-ab8b-61076acc223c" providerId="ADAL" clId="{D4C62FE2-A64E-41D7-A0E8-79980853BB20}" dt="2018-09-05T05:41:22.544" v="83" actId="20577"/>
          <ac:spMkLst>
            <pc:docMk/>
            <pc:sldMk cId="3792248519" sldId="261"/>
            <ac:spMk id="3" creationId="{653997E2-7F1E-45DD-8478-4EAAC86469BB}"/>
          </ac:spMkLst>
        </pc:spChg>
        <pc:picChg chg="del">
          <ac:chgData name="Daniel Hurtubise" userId="00240ab5-46a8-4031-ab8b-61076acc223c" providerId="ADAL" clId="{D4C62FE2-A64E-41D7-A0E8-79980853BB20}" dt="2018-09-05T05:41:00.672" v="30" actId="478"/>
          <ac:picMkLst>
            <pc:docMk/>
            <pc:sldMk cId="3792248519" sldId="261"/>
            <ac:picMk id="1026" creationId="{41EE4408-9A4A-4F52-86D8-D8EAC7E42C9E}"/>
          </ac:picMkLst>
        </pc:picChg>
      </pc:sldChg>
      <pc:sldChg chg="addSp delSp modSp">
        <pc:chgData name="Daniel Hurtubise" userId="00240ab5-46a8-4031-ab8b-61076acc223c" providerId="ADAL" clId="{D4C62FE2-A64E-41D7-A0E8-79980853BB20}" dt="2018-09-05T05:39:50.827" v="28" actId="1076"/>
        <pc:sldMkLst>
          <pc:docMk/>
          <pc:sldMk cId="258311179" sldId="267"/>
        </pc:sldMkLst>
        <pc:grpChg chg="add mod">
          <ac:chgData name="Daniel Hurtubise" userId="00240ab5-46a8-4031-ab8b-61076acc223c" providerId="ADAL" clId="{D4C62FE2-A64E-41D7-A0E8-79980853BB20}" dt="2018-09-05T05:39:50.827" v="28" actId="1076"/>
          <ac:grpSpMkLst>
            <pc:docMk/>
            <pc:sldMk cId="258311179" sldId="267"/>
            <ac:grpSpMk id="2" creationId="{8984EAA3-2F17-4429-9C5F-F13B791810F6}"/>
          </ac:grpSpMkLst>
        </pc:grpChg>
        <pc:picChg chg="add del mod">
          <ac:chgData name="Daniel Hurtubise" userId="00240ab5-46a8-4031-ab8b-61076acc223c" providerId="ADAL" clId="{D4C62FE2-A64E-41D7-A0E8-79980853BB20}" dt="2018-09-05T05:39:28.819" v="22" actId="478"/>
          <ac:picMkLst>
            <pc:docMk/>
            <pc:sldMk cId="258311179" sldId="267"/>
            <ac:picMk id="8" creationId="{67713C40-B4FF-4EC2-8830-38B56FD7EDF1}"/>
          </ac:picMkLst>
        </pc:picChg>
        <pc:picChg chg="add mod">
          <ac:chgData name="Daniel Hurtubise" userId="00240ab5-46a8-4031-ab8b-61076acc223c" providerId="ADAL" clId="{D4C62FE2-A64E-41D7-A0E8-79980853BB20}" dt="2018-09-05T05:39:40.331" v="24" actId="164"/>
          <ac:picMkLst>
            <pc:docMk/>
            <pc:sldMk cId="258311179" sldId="267"/>
            <ac:picMk id="11" creationId="{AE343338-2619-4E1E-920C-189C2CD74718}"/>
          </ac:picMkLst>
        </pc:picChg>
        <pc:picChg chg="add mod">
          <ac:chgData name="Daniel Hurtubise" userId="00240ab5-46a8-4031-ab8b-61076acc223c" providerId="ADAL" clId="{D4C62FE2-A64E-41D7-A0E8-79980853BB20}" dt="2018-09-05T05:39:40.331" v="24" actId="164"/>
          <ac:picMkLst>
            <pc:docMk/>
            <pc:sldMk cId="258311179" sldId="267"/>
            <ac:picMk id="12" creationId="{5919CCF6-258E-46FA-9E0A-4FEB77012271}"/>
          </ac:picMkLst>
        </pc:picChg>
        <pc:picChg chg="add mod">
          <ac:chgData name="Daniel Hurtubise" userId="00240ab5-46a8-4031-ab8b-61076acc223c" providerId="ADAL" clId="{D4C62FE2-A64E-41D7-A0E8-79980853BB20}" dt="2018-09-05T05:39:40.331" v="24" actId="164"/>
          <ac:picMkLst>
            <pc:docMk/>
            <pc:sldMk cId="258311179" sldId="267"/>
            <ac:picMk id="13" creationId="{5AEE4F1D-F3AF-4573-8878-68AC9734134B}"/>
          </ac:picMkLst>
        </pc:picChg>
        <pc:picChg chg="add mod">
          <ac:chgData name="Daniel Hurtubise" userId="00240ab5-46a8-4031-ab8b-61076acc223c" providerId="ADAL" clId="{D4C62FE2-A64E-41D7-A0E8-79980853BB20}" dt="2018-09-05T05:39:40.331" v="24" actId="164"/>
          <ac:picMkLst>
            <pc:docMk/>
            <pc:sldMk cId="258311179" sldId="267"/>
            <ac:picMk id="14" creationId="{F89B941D-481D-40D1-B96B-2A1844389A1C}"/>
          </ac:picMkLst>
        </pc:picChg>
        <pc:picChg chg="add mod">
          <ac:chgData name="Daniel Hurtubise" userId="00240ab5-46a8-4031-ab8b-61076acc223c" providerId="ADAL" clId="{D4C62FE2-A64E-41D7-A0E8-79980853BB20}" dt="2018-09-05T05:39:40.331" v="24" actId="164"/>
          <ac:picMkLst>
            <pc:docMk/>
            <pc:sldMk cId="258311179" sldId="267"/>
            <ac:picMk id="15" creationId="{D7EE63AF-46E1-4908-B0BE-3F824758C9D2}"/>
          </ac:picMkLst>
        </pc:picChg>
        <pc:picChg chg="add mod">
          <ac:chgData name="Daniel Hurtubise" userId="00240ab5-46a8-4031-ab8b-61076acc223c" providerId="ADAL" clId="{D4C62FE2-A64E-41D7-A0E8-79980853BB20}" dt="2018-09-05T05:39:40.331" v="24" actId="164"/>
          <ac:picMkLst>
            <pc:docMk/>
            <pc:sldMk cId="258311179" sldId="267"/>
            <ac:picMk id="16" creationId="{98247824-0D26-4E3C-B619-10961D6DEE5B}"/>
          </ac:picMkLst>
        </pc:picChg>
        <pc:picChg chg="add mod">
          <ac:chgData name="Daniel Hurtubise" userId="00240ab5-46a8-4031-ab8b-61076acc223c" providerId="ADAL" clId="{D4C62FE2-A64E-41D7-A0E8-79980853BB20}" dt="2018-09-05T05:39:40.331" v="24" actId="164"/>
          <ac:picMkLst>
            <pc:docMk/>
            <pc:sldMk cId="258311179" sldId="267"/>
            <ac:picMk id="17" creationId="{65EE781E-83F6-4013-A4DD-4B0257455B0D}"/>
          </ac:picMkLst>
        </pc:picChg>
        <pc:picChg chg="add mod">
          <ac:chgData name="Daniel Hurtubise" userId="00240ab5-46a8-4031-ab8b-61076acc223c" providerId="ADAL" clId="{D4C62FE2-A64E-41D7-A0E8-79980853BB20}" dt="2018-09-05T05:39:40.331" v="24" actId="164"/>
          <ac:picMkLst>
            <pc:docMk/>
            <pc:sldMk cId="258311179" sldId="267"/>
            <ac:picMk id="18" creationId="{811FB8A9-FB1C-41FB-BEE2-F9DA25B5F02F}"/>
          </ac:picMkLst>
        </pc:picChg>
        <pc:picChg chg="add mod">
          <ac:chgData name="Daniel Hurtubise" userId="00240ab5-46a8-4031-ab8b-61076acc223c" providerId="ADAL" clId="{D4C62FE2-A64E-41D7-A0E8-79980853BB20}" dt="2018-09-05T05:39:40.331" v="24" actId="164"/>
          <ac:picMkLst>
            <pc:docMk/>
            <pc:sldMk cId="258311179" sldId="267"/>
            <ac:picMk id="19" creationId="{09F6F630-EB3C-40D4-BBDB-CCDC2F209B0F}"/>
          </ac:picMkLst>
        </pc:picChg>
        <pc:picChg chg="add mod">
          <ac:chgData name="Daniel Hurtubise" userId="00240ab5-46a8-4031-ab8b-61076acc223c" providerId="ADAL" clId="{D4C62FE2-A64E-41D7-A0E8-79980853BB20}" dt="2018-09-05T05:39:40.331" v="24" actId="164"/>
          <ac:picMkLst>
            <pc:docMk/>
            <pc:sldMk cId="258311179" sldId="267"/>
            <ac:picMk id="20" creationId="{79DA1F13-F36F-4115-894C-1638E6BAA96F}"/>
          </ac:picMkLst>
        </pc:picChg>
      </pc:sldChg>
      <pc:sldChg chg="modSp">
        <pc:chgData name="Daniel Hurtubise" userId="00240ab5-46a8-4031-ab8b-61076acc223c" providerId="ADAL" clId="{D4C62FE2-A64E-41D7-A0E8-79980853BB20}" dt="2018-09-05T05:37:13.554" v="15" actId="20577"/>
        <pc:sldMkLst>
          <pc:docMk/>
          <pc:sldMk cId="3071354599" sldId="269"/>
        </pc:sldMkLst>
        <pc:spChg chg="mod">
          <ac:chgData name="Daniel Hurtubise" userId="00240ab5-46a8-4031-ab8b-61076acc223c" providerId="ADAL" clId="{D4C62FE2-A64E-41D7-A0E8-79980853BB20}" dt="2018-09-05T05:37:13.554" v="15" actId="20577"/>
          <ac:spMkLst>
            <pc:docMk/>
            <pc:sldMk cId="3071354599" sldId="269"/>
            <ac:spMk id="3" creationId="{607BE753-FE82-400C-A3FC-3C2DFEAE9F54}"/>
          </ac:spMkLst>
        </pc:spChg>
      </pc:sldChg>
    </pc:docChg>
  </pc:docChgLst>
  <pc:docChgLst>
    <pc:chgData name="Mostafa El Ayoubi" userId="c1d7489b-4b64-4f7a-b035-23530b0e3968" providerId="ADAL" clId="{FB1DFC39-CE78-445E-9A27-48FFB152592E}"/>
    <pc:docChg chg="undo custSel addSld modSld">
      <pc:chgData name="Mostafa El Ayoubi" userId="c1d7489b-4b64-4f7a-b035-23530b0e3968" providerId="ADAL" clId="{FB1DFC39-CE78-445E-9A27-48FFB152592E}" dt="2018-10-11T09:30:36.519" v="24" actId="5793"/>
      <pc:docMkLst>
        <pc:docMk/>
      </pc:docMkLst>
      <pc:sldChg chg="modSp">
        <pc:chgData name="Mostafa El Ayoubi" userId="c1d7489b-4b64-4f7a-b035-23530b0e3968" providerId="ADAL" clId="{FB1DFC39-CE78-445E-9A27-48FFB152592E}" dt="2018-10-11T09:24:03.323" v="1" actId="20577"/>
        <pc:sldMkLst>
          <pc:docMk/>
          <pc:sldMk cId="2516184776" sldId="256"/>
        </pc:sldMkLst>
        <pc:spChg chg="mod">
          <ac:chgData name="Mostafa El Ayoubi" userId="c1d7489b-4b64-4f7a-b035-23530b0e3968" providerId="ADAL" clId="{FB1DFC39-CE78-445E-9A27-48FFB152592E}" dt="2018-10-11T09:24:03.323" v="1" actId="20577"/>
          <ac:spMkLst>
            <pc:docMk/>
            <pc:sldMk cId="2516184776" sldId="256"/>
            <ac:spMk id="16" creationId="{1984661D-1D3C-452D-89E4-0E74F654A30C}"/>
          </ac:spMkLst>
        </pc:spChg>
      </pc:sldChg>
      <pc:sldChg chg="addSp delSp modSp add">
        <pc:chgData name="Mostafa El Ayoubi" userId="c1d7489b-4b64-4f7a-b035-23530b0e3968" providerId="ADAL" clId="{FB1DFC39-CE78-445E-9A27-48FFB152592E}" dt="2018-10-11T09:30:36.519" v="24" actId="5793"/>
        <pc:sldMkLst>
          <pc:docMk/>
          <pc:sldMk cId="2475920093" sldId="291"/>
        </pc:sldMkLst>
        <pc:spChg chg="add del">
          <ac:chgData name="Mostafa El Ayoubi" userId="c1d7489b-4b64-4f7a-b035-23530b0e3968" providerId="ADAL" clId="{FB1DFC39-CE78-445E-9A27-48FFB152592E}" dt="2018-10-11T09:30:21.119" v="5"/>
          <ac:spMkLst>
            <pc:docMk/>
            <pc:sldMk cId="2475920093" sldId="291"/>
            <ac:spMk id="2" creationId="{E4D897C1-95F7-4562-8736-7405C9AA56D1}"/>
          </ac:spMkLst>
        </pc:spChg>
        <pc:spChg chg="del">
          <ac:chgData name="Mostafa El Ayoubi" userId="c1d7489b-4b64-4f7a-b035-23530b0e3968" providerId="ADAL" clId="{FB1DFC39-CE78-445E-9A27-48FFB152592E}" dt="2018-10-11T09:30:21.119" v="5"/>
          <ac:spMkLst>
            <pc:docMk/>
            <pc:sldMk cId="2475920093" sldId="291"/>
            <ac:spMk id="3" creationId="{06107837-15D8-4B5D-BA3A-6B73DBE4B356}"/>
          </ac:spMkLst>
        </pc:spChg>
        <pc:spChg chg="del">
          <ac:chgData name="Mostafa El Ayoubi" userId="c1d7489b-4b64-4f7a-b035-23530b0e3968" providerId="ADAL" clId="{FB1DFC39-CE78-445E-9A27-48FFB152592E}" dt="2018-10-11T09:30:21.119" v="5"/>
          <ac:spMkLst>
            <pc:docMk/>
            <pc:sldMk cId="2475920093" sldId="291"/>
            <ac:spMk id="4" creationId="{F85A65E8-4F49-4D6B-9670-DC7F34BB85F0}"/>
          </ac:spMkLst>
        </pc:spChg>
        <pc:spChg chg="add mod">
          <ac:chgData name="Mostafa El Ayoubi" userId="c1d7489b-4b64-4f7a-b035-23530b0e3968" providerId="ADAL" clId="{FB1DFC39-CE78-445E-9A27-48FFB152592E}" dt="2018-10-11T09:30:28.431" v="23" actId="20577"/>
          <ac:spMkLst>
            <pc:docMk/>
            <pc:sldMk cId="2475920093" sldId="291"/>
            <ac:spMk id="5" creationId="{D8AFAC3C-8BEA-4571-8AC9-F4AA85936D26}"/>
          </ac:spMkLst>
        </pc:spChg>
        <pc:spChg chg="add mod">
          <ac:chgData name="Mostafa El Ayoubi" userId="c1d7489b-4b64-4f7a-b035-23530b0e3968" providerId="ADAL" clId="{FB1DFC39-CE78-445E-9A27-48FFB152592E}" dt="2018-10-11T09:30:36.519" v="24" actId="5793"/>
          <ac:spMkLst>
            <pc:docMk/>
            <pc:sldMk cId="2475920093" sldId="291"/>
            <ac:spMk id="6" creationId="{84AFD2B1-3D9B-4294-A9F1-07C415503906}"/>
          </ac:spMkLst>
        </pc:spChg>
      </pc:sldChg>
    </pc:docChg>
  </pc:docChgLst>
  <pc:docChgLst>
    <pc:chgData name="Daniel Hurtubise" userId="00240ab5-46a8-4031-ab8b-61076acc223c" providerId="ADAL" clId="{3AEACC1A-980C-4DBF-926D-2A97FE81388B}"/>
    <pc:docChg chg="undo custSel addSld delSld modSld modSection">
      <pc:chgData name="Daniel Hurtubise" userId="00240ab5-46a8-4031-ab8b-61076acc223c" providerId="ADAL" clId="{3AEACC1A-980C-4DBF-926D-2A97FE81388B}" dt="2018-10-11T08:21:17.732" v="1188" actId="20577"/>
      <pc:docMkLst>
        <pc:docMk/>
      </pc:docMkLst>
      <pc:sldChg chg="addSp delSp modSp modAnim">
        <pc:chgData name="Daniel Hurtubise" userId="00240ab5-46a8-4031-ab8b-61076acc223c" providerId="ADAL" clId="{3AEACC1A-980C-4DBF-926D-2A97FE81388B}" dt="2018-10-11T07:10:36.156" v="71"/>
        <pc:sldMkLst>
          <pc:docMk/>
          <pc:sldMk cId="673148147" sldId="264"/>
        </pc:sldMkLst>
        <pc:spChg chg="mod">
          <ac:chgData name="Daniel Hurtubise" userId="00240ab5-46a8-4031-ab8b-61076acc223c" providerId="ADAL" clId="{3AEACC1A-980C-4DBF-926D-2A97FE81388B}" dt="2018-10-11T07:09:57.828" v="62" actId="20577"/>
          <ac:spMkLst>
            <pc:docMk/>
            <pc:sldMk cId="673148147" sldId="264"/>
            <ac:spMk id="3" creationId="{B055F899-9DAA-484A-86CE-EE2A7A47645E}"/>
          </ac:spMkLst>
        </pc:spChg>
        <pc:picChg chg="add mod">
          <ac:chgData name="Daniel Hurtubise" userId="00240ab5-46a8-4031-ab8b-61076acc223c" providerId="ADAL" clId="{3AEACC1A-980C-4DBF-926D-2A97FE81388B}" dt="2018-10-11T07:09:16.909" v="58" actId="1076"/>
          <ac:picMkLst>
            <pc:docMk/>
            <pc:sldMk cId="673148147" sldId="264"/>
            <ac:picMk id="6" creationId="{2BACEDF3-6502-4389-AB42-E5BAD9CCBE3D}"/>
          </ac:picMkLst>
        </pc:picChg>
        <pc:picChg chg="add del">
          <ac:chgData name="Daniel Hurtubise" userId="00240ab5-46a8-4031-ab8b-61076acc223c" providerId="ADAL" clId="{3AEACC1A-980C-4DBF-926D-2A97FE81388B}" dt="2018-10-11T07:08:48.191" v="55" actId="478"/>
          <ac:picMkLst>
            <pc:docMk/>
            <pc:sldMk cId="673148147" sldId="264"/>
            <ac:picMk id="3074" creationId="{6075C1C5-3009-4C24-A45F-F3AF6F035B60}"/>
          </ac:picMkLst>
        </pc:picChg>
      </pc:sldChg>
      <pc:sldChg chg="modSp">
        <pc:chgData name="Daniel Hurtubise" userId="00240ab5-46a8-4031-ab8b-61076acc223c" providerId="ADAL" clId="{3AEACC1A-980C-4DBF-926D-2A97FE81388B}" dt="2018-10-11T08:21:17.732" v="1188" actId="20577"/>
        <pc:sldMkLst>
          <pc:docMk/>
          <pc:sldMk cId="258311179" sldId="267"/>
        </pc:sldMkLst>
        <pc:spChg chg="mod">
          <ac:chgData name="Daniel Hurtubise" userId="00240ab5-46a8-4031-ab8b-61076acc223c" providerId="ADAL" clId="{3AEACC1A-980C-4DBF-926D-2A97FE81388B}" dt="2018-10-11T08:21:17.732" v="1188" actId="20577"/>
          <ac:spMkLst>
            <pc:docMk/>
            <pc:sldMk cId="258311179" sldId="267"/>
            <ac:spMk id="6" creationId="{81A82848-13D5-4DDD-AA07-86FE0D4629DA}"/>
          </ac:spMkLst>
        </pc:spChg>
      </pc:sldChg>
      <pc:sldChg chg="del">
        <pc:chgData name="Daniel Hurtubise" userId="00240ab5-46a8-4031-ab8b-61076acc223c" providerId="ADAL" clId="{3AEACC1A-980C-4DBF-926D-2A97FE81388B}" dt="2018-10-11T07:11:06.331" v="72" actId="2696"/>
        <pc:sldMkLst>
          <pc:docMk/>
          <pc:sldMk cId="3166879852" sldId="274"/>
        </pc:sldMkLst>
      </pc:sldChg>
      <pc:sldChg chg="modSp del">
        <pc:chgData name="Daniel Hurtubise" userId="00240ab5-46a8-4031-ab8b-61076acc223c" providerId="ADAL" clId="{3AEACC1A-980C-4DBF-926D-2A97FE81388B}" dt="2018-10-11T07:40:37.475" v="557" actId="2696"/>
        <pc:sldMkLst>
          <pc:docMk/>
          <pc:sldMk cId="60088610" sldId="275"/>
        </pc:sldMkLst>
        <pc:spChg chg="mod">
          <ac:chgData name="Daniel Hurtubise" userId="00240ab5-46a8-4031-ab8b-61076acc223c" providerId="ADAL" clId="{3AEACC1A-980C-4DBF-926D-2A97FE81388B}" dt="2018-10-11T07:07:45.062" v="31" actId="20577"/>
          <ac:spMkLst>
            <pc:docMk/>
            <pc:sldMk cId="60088610" sldId="275"/>
            <ac:spMk id="3" creationId="{89E9E369-5C43-4A29-A22D-3FFD2A4A8F44}"/>
          </ac:spMkLst>
        </pc:spChg>
      </pc:sldChg>
      <pc:sldChg chg="addSp delSp modSp add modAnim">
        <pc:chgData name="Daniel Hurtubise" userId="00240ab5-46a8-4031-ab8b-61076acc223c" providerId="ADAL" clId="{3AEACC1A-980C-4DBF-926D-2A97FE81388B}" dt="2018-10-11T08:16:02.342" v="1153" actId="20577"/>
        <pc:sldMkLst>
          <pc:docMk/>
          <pc:sldMk cId="472858506" sldId="275"/>
        </pc:sldMkLst>
        <pc:spChg chg="mod">
          <ac:chgData name="Daniel Hurtubise" userId="00240ab5-46a8-4031-ab8b-61076acc223c" providerId="ADAL" clId="{3AEACC1A-980C-4DBF-926D-2A97FE81388B}" dt="2018-10-11T08:16:02.342" v="1153" actId="20577"/>
          <ac:spMkLst>
            <pc:docMk/>
            <pc:sldMk cId="472858506" sldId="275"/>
            <ac:spMk id="2" creationId="{496533D4-B0AD-45F5-9463-DBEC9E8E4800}"/>
          </ac:spMkLst>
        </pc:spChg>
        <pc:spChg chg="add del">
          <ac:chgData name="Daniel Hurtubise" userId="00240ab5-46a8-4031-ab8b-61076acc223c" providerId="ADAL" clId="{3AEACC1A-980C-4DBF-926D-2A97FE81388B}" dt="2018-10-11T08:15:09.828" v="1094"/>
          <ac:spMkLst>
            <pc:docMk/>
            <pc:sldMk cId="472858506" sldId="275"/>
            <ac:spMk id="4" creationId="{135D9940-3B13-4E84-AD8D-9A9812DE6307}"/>
          </ac:spMkLst>
        </pc:spChg>
        <pc:spChg chg="add mod">
          <ac:chgData name="Daniel Hurtubise" userId="00240ab5-46a8-4031-ab8b-61076acc223c" providerId="ADAL" clId="{3AEACC1A-980C-4DBF-926D-2A97FE81388B}" dt="2018-10-11T08:15:40.022" v="1126" actId="1076"/>
          <ac:spMkLst>
            <pc:docMk/>
            <pc:sldMk cId="472858506" sldId="275"/>
            <ac:spMk id="5" creationId="{F6573645-5BCF-4CF1-A76A-9E66B73200F3}"/>
          </ac:spMkLst>
        </pc:spChg>
      </pc:sldChg>
      <pc:sldChg chg="addSp delSp modSp add">
        <pc:chgData name="Daniel Hurtubise" userId="00240ab5-46a8-4031-ab8b-61076acc223c" providerId="ADAL" clId="{3AEACC1A-980C-4DBF-926D-2A97FE81388B}" dt="2018-10-11T07:16:50.761" v="238" actId="1076"/>
        <pc:sldMkLst>
          <pc:docMk/>
          <pc:sldMk cId="1143923207" sldId="276"/>
        </pc:sldMkLst>
        <pc:spChg chg="del">
          <ac:chgData name="Daniel Hurtubise" userId="00240ab5-46a8-4031-ab8b-61076acc223c" providerId="ADAL" clId="{3AEACC1A-980C-4DBF-926D-2A97FE81388B}" dt="2018-10-11T07:12:46.569" v="74"/>
          <ac:spMkLst>
            <pc:docMk/>
            <pc:sldMk cId="1143923207" sldId="276"/>
            <ac:spMk id="2" creationId="{0364C18B-055E-49A0-9D12-9DA75DD00307}"/>
          </ac:spMkLst>
        </pc:spChg>
        <pc:spChg chg="del">
          <ac:chgData name="Daniel Hurtubise" userId="00240ab5-46a8-4031-ab8b-61076acc223c" providerId="ADAL" clId="{3AEACC1A-980C-4DBF-926D-2A97FE81388B}" dt="2018-10-11T07:12:46.569" v="74"/>
          <ac:spMkLst>
            <pc:docMk/>
            <pc:sldMk cId="1143923207" sldId="276"/>
            <ac:spMk id="3" creationId="{212E68A2-4DC8-4388-8443-34ED54C702FD}"/>
          </ac:spMkLst>
        </pc:spChg>
        <pc:spChg chg="del">
          <ac:chgData name="Daniel Hurtubise" userId="00240ab5-46a8-4031-ab8b-61076acc223c" providerId="ADAL" clId="{3AEACC1A-980C-4DBF-926D-2A97FE81388B}" dt="2018-10-11T07:12:46.569" v="74"/>
          <ac:spMkLst>
            <pc:docMk/>
            <pc:sldMk cId="1143923207" sldId="276"/>
            <ac:spMk id="4" creationId="{DCE2AAFE-9B1A-470D-80E0-1C854A07867F}"/>
          </ac:spMkLst>
        </pc:spChg>
        <pc:spChg chg="del">
          <ac:chgData name="Daniel Hurtubise" userId="00240ab5-46a8-4031-ab8b-61076acc223c" providerId="ADAL" clId="{3AEACC1A-980C-4DBF-926D-2A97FE81388B}" dt="2018-10-11T07:12:46.569" v="74"/>
          <ac:spMkLst>
            <pc:docMk/>
            <pc:sldMk cId="1143923207" sldId="276"/>
            <ac:spMk id="5" creationId="{4754C1D1-5C34-4232-B245-C59E511BE2E9}"/>
          </ac:spMkLst>
        </pc:spChg>
        <pc:spChg chg="add mod">
          <ac:chgData name="Daniel Hurtubise" userId="00240ab5-46a8-4031-ab8b-61076acc223c" providerId="ADAL" clId="{3AEACC1A-980C-4DBF-926D-2A97FE81388B}" dt="2018-10-11T07:12:55.581" v="104" actId="20577"/>
          <ac:spMkLst>
            <pc:docMk/>
            <pc:sldMk cId="1143923207" sldId="276"/>
            <ac:spMk id="6" creationId="{5D5A174E-8144-4C9B-B5A6-7535A13724D8}"/>
          </ac:spMkLst>
        </pc:spChg>
        <pc:spChg chg="add mod">
          <ac:chgData name="Daniel Hurtubise" userId="00240ab5-46a8-4031-ab8b-61076acc223c" providerId="ADAL" clId="{3AEACC1A-980C-4DBF-926D-2A97FE81388B}" dt="2018-10-11T07:15:42.307" v="234" actId="20577"/>
          <ac:spMkLst>
            <pc:docMk/>
            <pc:sldMk cId="1143923207" sldId="276"/>
            <ac:spMk id="7" creationId="{0357D41F-C4F1-4865-B591-A3EEB2008E13}"/>
          </ac:spMkLst>
        </pc:spChg>
        <pc:picChg chg="add mod">
          <ac:chgData name="Daniel Hurtubise" userId="00240ab5-46a8-4031-ab8b-61076acc223c" providerId="ADAL" clId="{3AEACC1A-980C-4DBF-926D-2A97FE81388B}" dt="2018-10-11T07:16:50.761" v="238" actId="1076"/>
          <ac:picMkLst>
            <pc:docMk/>
            <pc:sldMk cId="1143923207" sldId="276"/>
            <ac:picMk id="8" creationId="{9EBA196C-E294-4CE3-BE52-5EB25C861C3B}"/>
          </ac:picMkLst>
        </pc:picChg>
      </pc:sldChg>
      <pc:sldChg chg="addSp delSp modSp add">
        <pc:chgData name="Daniel Hurtubise" userId="00240ab5-46a8-4031-ab8b-61076acc223c" providerId="ADAL" clId="{3AEACC1A-980C-4DBF-926D-2A97FE81388B}" dt="2018-10-11T07:17:42.947" v="285" actId="1076"/>
        <pc:sldMkLst>
          <pc:docMk/>
          <pc:sldMk cId="474910297" sldId="277"/>
        </pc:sldMkLst>
        <pc:spChg chg="del">
          <ac:chgData name="Daniel Hurtubise" userId="00240ab5-46a8-4031-ab8b-61076acc223c" providerId="ADAL" clId="{3AEACC1A-980C-4DBF-926D-2A97FE81388B}" dt="2018-10-11T07:17:00.124" v="240"/>
          <ac:spMkLst>
            <pc:docMk/>
            <pc:sldMk cId="474910297" sldId="277"/>
            <ac:spMk id="2" creationId="{CCE93BAC-565B-4EB7-9745-F8C0E672562D}"/>
          </ac:spMkLst>
        </pc:spChg>
        <pc:spChg chg="del">
          <ac:chgData name="Daniel Hurtubise" userId="00240ab5-46a8-4031-ab8b-61076acc223c" providerId="ADAL" clId="{3AEACC1A-980C-4DBF-926D-2A97FE81388B}" dt="2018-10-11T07:17:00.124" v="240"/>
          <ac:spMkLst>
            <pc:docMk/>
            <pc:sldMk cId="474910297" sldId="277"/>
            <ac:spMk id="3" creationId="{EDC1B0C7-191B-4198-8610-8CB8A21AD407}"/>
          </ac:spMkLst>
        </pc:spChg>
        <pc:spChg chg="del">
          <ac:chgData name="Daniel Hurtubise" userId="00240ab5-46a8-4031-ab8b-61076acc223c" providerId="ADAL" clId="{3AEACC1A-980C-4DBF-926D-2A97FE81388B}" dt="2018-10-11T07:17:00.124" v="240"/>
          <ac:spMkLst>
            <pc:docMk/>
            <pc:sldMk cId="474910297" sldId="277"/>
            <ac:spMk id="4" creationId="{CC07FB93-64C9-4B53-8CBE-CFE53D1B9FB0}"/>
          </ac:spMkLst>
        </pc:spChg>
        <pc:spChg chg="add mod">
          <ac:chgData name="Daniel Hurtubise" userId="00240ab5-46a8-4031-ab8b-61076acc223c" providerId="ADAL" clId="{3AEACC1A-980C-4DBF-926D-2A97FE81388B}" dt="2018-10-11T07:17:16.363" v="282" actId="20577"/>
          <ac:spMkLst>
            <pc:docMk/>
            <pc:sldMk cId="474910297" sldId="277"/>
            <ac:spMk id="5" creationId="{CC9F7015-2B02-4B59-BBA3-E842BF4A2209}"/>
          </ac:spMkLst>
        </pc:spChg>
        <pc:spChg chg="add del mod">
          <ac:chgData name="Daniel Hurtubise" userId="00240ab5-46a8-4031-ab8b-61076acc223c" providerId="ADAL" clId="{3AEACC1A-980C-4DBF-926D-2A97FE81388B}" dt="2018-10-11T07:17:31.040" v="283"/>
          <ac:spMkLst>
            <pc:docMk/>
            <pc:sldMk cId="474910297" sldId="277"/>
            <ac:spMk id="6" creationId="{FD9DC706-4DB9-4C4B-BCDD-84F8E3B1BDC5}"/>
          </ac:spMkLst>
        </pc:spChg>
        <pc:spChg chg="add mod">
          <ac:chgData name="Daniel Hurtubise" userId="00240ab5-46a8-4031-ab8b-61076acc223c" providerId="ADAL" clId="{3AEACC1A-980C-4DBF-926D-2A97FE81388B}" dt="2018-10-11T07:17:42.947" v="285" actId="1076"/>
          <ac:spMkLst>
            <pc:docMk/>
            <pc:sldMk cId="474910297" sldId="277"/>
            <ac:spMk id="8" creationId="{03078DE8-D359-4CE7-98B1-1A93C97657C5}"/>
          </ac:spMkLst>
        </pc:spChg>
        <pc:picChg chg="add mod">
          <ac:chgData name="Daniel Hurtubise" userId="00240ab5-46a8-4031-ab8b-61076acc223c" providerId="ADAL" clId="{3AEACC1A-980C-4DBF-926D-2A97FE81388B}" dt="2018-10-11T07:17:31.040" v="283"/>
          <ac:picMkLst>
            <pc:docMk/>
            <pc:sldMk cId="474910297" sldId="277"/>
            <ac:picMk id="7" creationId="{DF285D97-7543-46E0-8EAB-F540E1F6AE18}"/>
          </ac:picMkLst>
        </pc:picChg>
      </pc:sldChg>
      <pc:sldChg chg="addSp delSp modSp add">
        <pc:chgData name="Daniel Hurtubise" userId="00240ab5-46a8-4031-ab8b-61076acc223c" providerId="ADAL" clId="{3AEACC1A-980C-4DBF-926D-2A97FE81388B}" dt="2018-10-11T07:35:24.062" v="407" actId="14100"/>
        <pc:sldMkLst>
          <pc:docMk/>
          <pc:sldMk cId="3218753930" sldId="278"/>
        </pc:sldMkLst>
        <pc:spChg chg="del">
          <ac:chgData name="Daniel Hurtubise" userId="00240ab5-46a8-4031-ab8b-61076acc223c" providerId="ADAL" clId="{3AEACC1A-980C-4DBF-926D-2A97FE81388B}" dt="2018-10-11T07:18:40.421" v="287"/>
          <ac:spMkLst>
            <pc:docMk/>
            <pc:sldMk cId="3218753930" sldId="278"/>
            <ac:spMk id="2" creationId="{085B6EB0-4530-43C9-AE6B-E71742819EBD}"/>
          </ac:spMkLst>
        </pc:spChg>
        <pc:spChg chg="del">
          <ac:chgData name="Daniel Hurtubise" userId="00240ab5-46a8-4031-ab8b-61076acc223c" providerId="ADAL" clId="{3AEACC1A-980C-4DBF-926D-2A97FE81388B}" dt="2018-10-11T07:18:40.421" v="287"/>
          <ac:spMkLst>
            <pc:docMk/>
            <pc:sldMk cId="3218753930" sldId="278"/>
            <ac:spMk id="3" creationId="{63BA0487-28B2-4368-BEA6-6F2F6C7B7A9D}"/>
          </ac:spMkLst>
        </pc:spChg>
        <pc:spChg chg="del">
          <ac:chgData name="Daniel Hurtubise" userId="00240ab5-46a8-4031-ab8b-61076acc223c" providerId="ADAL" clId="{3AEACC1A-980C-4DBF-926D-2A97FE81388B}" dt="2018-10-11T07:18:40.421" v="287"/>
          <ac:spMkLst>
            <pc:docMk/>
            <pc:sldMk cId="3218753930" sldId="278"/>
            <ac:spMk id="4" creationId="{FCD57EB1-0949-4E48-9105-FD04E4B46AD1}"/>
          </ac:spMkLst>
        </pc:spChg>
        <pc:spChg chg="add mod">
          <ac:chgData name="Daniel Hurtubise" userId="00240ab5-46a8-4031-ab8b-61076acc223c" providerId="ADAL" clId="{3AEACC1A-980C-4DBF-926D-2A97FE81388B}" dt="2018-10-11T07:18:50.929" v="316" actId="20577"/>
          <ac:spMkLst>
            <pc:docMk/>
            <pc:sldMk cId="3218753930" sldId="278"/>
            <ac:spMk id="5" creationId="{10D651D6-9761-4029-A185-7A77447D8FD1}"/>
          </ac:spMkLst>
        </pc:spChg>
        <pc:spChg chg="add del mod">
          <ac:chgData name="Daniel Hurtubise" userId="00240ab5-46a8-4031-ab8b-61076acc223c" providerId="ADAL" clId="{3AEACC1A-980C-4DBF-926D-2A97FE81388B}" dt="2018-10-11T07:23:39.449" v="317"/>
          <ac:spMkLst>
            <pc:docMk/>
            <pc:sldMk cId="3218753930" sldId="278"/>
            <ac:spMk id="6" creationId="{A1BA104A-9436-4227-874A-C84B7D6AD6A6}"/>
          </ac:spMkLst>
        </pc:spChg>
        <pc:spChg chg="add mod">
          <ac:chgData name="Daniel Hurtubise" userId="00240ab5-46a8-4031-ab8b-61076acc223c" providerId="ADAL" clId="{3AEACC1A-980C-4DBF-926D-2A97FE81388B}" dt="2018-10-11T07:35:24.062" v="407" actId="14100"/>
          <ac:spMkLst>
            <pc:docMk/>
            <pc:sldMk cId="3218753930" sldId="278"/>
            <ac:spMk id="8" creationId="{55ED4B99-1BB5-4885-83D7-42759B159E33}"/>
          </ac:spMkLst>
        </pc:spChg>
        <pc:picChg chg="add mod">
          <ac:chgData name="Daniel Hurtubise" userId="00240ab5-46a8-4031-ab8b-61076acc223c" providerId="ADAL" clId="{3AEACC1A-980C-4DBF-926D-2A97FE81388B}" dt="2018-10-11T07:35:17.826" v="405" actId="14100"/>
          <ac:picMkLst>
            <pc:docMk/>
            <pc:sldMk cId="3218753930" sldId="278"/>
            <ac:picMk id="7" creationId="{84EBDC29-5A6D-4FFB-8DB0-5881D5C5E8AC}"/>
          </ac:picMkLst>
        </pc:picChg>
      </pc:sldChg>
      <pc:sldChg chg="addSp delSp modSp add">
        <pc:chgData name="Daniel Hurtubise" userId="00240ab5-46a8-4031-ab8b-61076acc223c" providerId="ADAL" clId="{3AEACC1A-980C-4DBF-926D-2A97FE81388B}" dt="2018-10-11T07:36:57.428" v="420" actId="14100"/>
        <pc:sldMkLst>
          <pc:docMk/>
          <pc:sldMk cId="3044223841" sldId="279"/>
        </pc:sldMkLst>
        <pc:spChg chg="del">
          <ac:chgData name="Daniel Hurtubise" userId="00240ab5-46a8-4031-ab8b-61076acc223c" providerId="ADAL" clId="{3AEACC1A-980C-4DBF-926D-2A97FE81388B}" dt="2018-10-11T07:23:52.475" v="319"/>
          <ac:spMkLst>
            <pc:docMk/>
            <pc:sldMk cId="3044223841" sldId="279"/>
            <ac:spMk id="2" creationId="{A96324A1-6922-41F1-A99C-7BCEF80E84FF}"/>
          </ac:spMkLst>
        </pc:spChg>
        <pc:spChg chg="del">
          <ac:chgData name="Daniel Hurtubise" userId="00240ab5-46a8-4031-ab8b-61076acc223c" providerId="ADAL" clId="{3AEACC1A-980C-4DBF-926D-2A97FE81388B}" dt="2018-10-11T07:23:52.475" v="319"/>
          <ac:spMkLst>
            <pc:docMk/>
            <pc:sldMk cId="3044223841" sldId="279"/>
            <ac:spMk id="3" creationId="{CA607DF0-CDA0-47C7-BDDE-DDBFD8A4F91C}"/>
          </ac:spMkLst>
        </pc:spChg>
        <pc:spChg chg="del">
          <ac:chgData name="Daniel Hurtubise" userId="00240ab5-46a8-4031-ab8b-61076acc223c" providerId="ADAL" clId="{3AEACC1A-980C-4DBF-926D-2A97FE81388B}" dt="2018-10-11T07:23:52.475" v="319"/>
          <ac:spMkLst>
            <pc:docMk/>
            <pc:sldMk cId="3044223841" sldId="279"/>
            <ac:spMk id="4" creationId="{2254F8B7-F4C5-4067-85AE-5F846E8CBDCF}"/>
          </ac:spMkLst>
        </pc:spChg>
        <pc:spChg chg="add mod">
          <ac:chgData name="Daniel Hurtubise" userId="00240ab5-46a8-4031-ab8b-61076acc223c" providerId="ADAL" clId="{3AEACC1A-980C-4DBF-926D-2A97FE81388B}" dt="2018-10-11T07:24:01.098" v="341" actId="20577"/>
          <ac:spMkLst>
            <pc:docMk/>
            <pc:sldMk cId="3044223841" sldId="279"/>
            <ac:spMk id="5" creationId="{EAEA8974-E155-4065-BC74-21114B071121}"/>
          </ac:spMkLst>
        </pc:spChg>
        <pc:spChg chg="add del mod">
          <ac:chgData name="Daniel Hurtubise" userId="00240ab5-46a8-4031-ab8b-61076acc223c" providerId="ADAL" clId="{3AEACC1A-980C-4DBF-926D-2A97FE81388B}" dt="2018-10-11T07:24:07.530" v="342"/>
          <ac:spMkLst>
            <pc:docMk/>
            <pc:sldMk cId="3044223841" sldId="279"/>
            <ac:spMk id="6" creationId="{37F9CBB9-DE88-4077-B319-BFE0FFF95F2A}"/>
          </ac:spMkLst>
        </pc:spChg>
        <pc:spChg chg="add mod">
          <ac:chgData name="Daniel Hurtubise" userId="00240ab5-46a8-4031-ab8b-61076acc223c" providerId="ADAL" clId="{3AEACC1A-980C-4DBF-926D-2A97FE81388B}" dt="2018-10-11T07:36:57.428" v="420" actId="14100"/>
          <ac:spMkLst>
            <pc:docMk/>
            <pc:sldMk cId="3044223841" sldId="279"/>
            <ac:spMk id="8" creationId="{DC5D069D-C441-46C4-8B8F-EA21094EC13F}"/>
          </ac:spMkLst>
        </pc:spChg>
        <pc:picChg chg="add mod">
          <ac:chgData name="Daniel Hurtubise" userId="00240ab5-46a8-4031-ab8b-61076acc223c" providerId="ADAL" clId="{3AEACC1A-980C-4DBF-926D-2A97FE81388B}" dt="2018-10-11T07:35:33.295" v="409" actId="14100"/>
          <ac:picMkLst>
            <pc:docMk/>
            <pc:sldMk cId="3044223841" sldId="279"/>
            <ac:picMk id="7" creationId="{0B0C58F0-523F-4216-B455-1DD33CE6E680}"/>
          </ac:picMkLst>
        </pc:picChg>
      </pc:sldChg>
      <pc:sldChg chg="addSp delSp modSp add">
        <pc:chgData name="Daniel Hurtubise" userId="00240ab5-46a8-4031-ab8b-61076acc223c" providerId="ADAL" clId="{3AEACC1A-980C-4DBF-926D-2A97FE81388B}" dt="2018-10-11T07:36:46.504" v="418" actId="14100"/>
        <pc:sldMkLst>
          <pc:docMk/>
          <pc:sldMk cId="1384709963" sldId="280"/>
        </pc:sldMkLst>
        <pc:spChg chg="del">
          <ac:chgData name="Daniel Hurtubise" userId="00240ab5-46a8-4031-ab8b-61076acc223c" providerId="ADAL" clId="{3AEACC1A-980C-4DBF-926D-2A97FE81388B}" dt="2018-10-11T07:33:37.182" v="344"/>
          <ac:spMkLst>
            <pc:docMk/>
            <pc:sldMk cId="1384709963" sldId="280"/>
            <ac:spMk id="2" creationId="{E92B9036-057A-48CC-AD74-E40500BEDA3E}"/>
          </ac:spMkLst>
        </pc:spChg>
        <pc:spChg chg="del">
          <ac:chgData name="Daniel Hurtubise" userId="00240ab5-46a8-4031-ab8b-61076acc223c" providerId="ADAL" clId="{3AEACC1A-980C-4DBF-926D-2A97FE81388B}" dt="2018-10-11T07:33:37.182" v="344"/>
          <ac:spMkLst>
            <pc:docMk/>
            <pc:sldMk cId="1384709963" sldId="280"/>
            <ac:spMk id="3" creationId="{CB31B5FA-54F5-44F3-9435-F46826695A82}"/>
          </ac:spMkLst>
        </pc:spChg>
        <pc:spChg chg="del">
          <ac:chgData name="Daniel Hurtubise" userId="00240ab5-46a8-4031-ab8b-61076acc223c" providerId="ADAL" clId="{3AEACC1A-980C-4DBF-926D-2A97FE81388B}" dt="2018-10-11T07:33:37.182" v="344"/>
          <ac:spMkLst>
            <pc:docMk/>
            <pc:sldMk cId="1384709963" sldId="280"/>
            <ac:spMk id="4" creationId="{E2D1FC4D-76B6-4785-8B4E-CC00205A9A4A}"/>
          </ac:spMkLst>
        </pc:spChg>
        <pc:spChg chg="add mod">
          <ac:chgData name="Daniel Hurtubise" userId="00240ab5-46a8-4031-ab8b-61076acc223c" providerId="ADAL" clId="{3AEACC1A-980C-4DBF-926D-2A97FE81388B}" dt="2018-10-11T07:34:02.985" v="380" actId="20577"/>
          <ac:spMkLst>
            <pc:docMk/>
            <pc:sldMk cId="1384709963" sldId="280"/>
            <ac:spMk id="5" creationId="{21E280F5-A5F7-4D2C-9BB7-9415C6D6AD0E}"/>
          </ac:spMkLst>
        </pc:spChg>
        <pc:spChg chg="add del mod">
          <ac:chgData name="Daniel Hurtubise" userId="00240ab5-46a8-4031-ab8b-61076acc223c" providerId="ADAL" clId="{3AEACC1A-980C-4DBF-926D-2A97FE81388B}" dt="2018-10-11T07:33:44.916" v="345"/>
          <ac:spMkLst>
            <pc:docMk/>
            <pc:sldMk cId="1384709963" sldId="280"/>
            <ac:spMk id="6" creationId="{BA2C485E-EC0D-4B45-B485-58E3774033A1}"/>
          </ac:spMkLst>
        </pc:spChg>
        <pc:spChg chg="add mod">
          <ac:chgData name="Daniel Hurtubise" userId="00240ab5-46a8-4031-ab8b-61076acc223c" providerId="ADAL" clId="{3AEACC1A-980C-4DBF-926D-2A97FE81388B}" dt="2018-10-11T07:36:46.504" v="418" actId="14100"/>
          <ac:spMkLst>
            <pc:docMk/>
            <pc:sldMk cId="1384709963" sldId="280"/>
            <ac:spMk id="8" creationId="{C6FBE0B9-D7EB-4A7B-B92E-80243E8D6D53}"/>
          </ac:spMkLst>
        </pc:spChg>
        <pc:picChg chg="add mod">
          <ac:chgData name="Daniel Hurtubise" userId="00240ab5-46a8-4031-ab8b-61076acc223c" providerId="ADAL" clId="{3AEACC1A-980C-4DBF-926D-2A97FE81388B}" dt="2018-10-11T07:36:34.006" v="415" actId="1076"/>
          <ac:picMkLst>
            <pc:docMk/>
            <pc:sldMk cId="1384709963" sldId="280"/>
            <ac:picMk id="7" creationId="{D84C6650-789B-452C-A746-DDDEC4065FDC}"/>
          </ac:picMkLst>
        </pc:picChg>
      </pc:sldChg>
      <pc:sldChg chg="addSp delSp modSp add">
        <pc:chgData name="Daniel Hurtubise" userId="00240ab5-46a8-4031-ab8b-61076acc223c" providerId="ADAL" clId="{3AEACC1A-980C-4DBF-926D-2A97FE81388B}" dt="2018-10-11T07:37:19.783" v="426" actId="14100"/>
        <pc:sldMkLst>
          <pc:docMk/>
          <pc:sldMk cId="200739729" sldId="281"/>
        </pc:sldMkLst>
        <pc:spChg chg="del">
          <ac:chgData name="Daniel Hurtubise" userId="00240ab5-46a8-4031-ab8b-61076acc223c" providerId="ADAL" clId="{3AEACC1A-980C-4DBF-926D-2A97FE81388B}" dt="2018-10-11T07:34:13.197" v="382"/>
          <ac:spMkLst>
            <pc:docMk/>
            <pc:sldMk cId="200739729" sldId="281"/>
            <ac:spMk id="2" creationId="{9DC2A13C-3FD2-4D83-9CEE-D6AEC45DFB46}"/>
          </ac:spMkLst>
        </pc:spChg>
        <pc:spChg chg="del">
          <ac:chgData name="Daniel Hurtubise" userId="00240ab5-46a8-4031-ab8b-61076acc223c" providerId="ADAL" clId="{3AEACC1A-980C-4DBF-926D-2A97FE81388B}" dt="2018-10-11T07:34:13.197" v="382"/>
          <ac:spMkLst>
            <pc:docMk/>
            <pc:sldMk cId="200739729" sldId="281"/>
            <ac:spMk id="3" creationId="{1E835A28-CF55-4AF4-8A02-0BA7AB7AD6CA}"/>
          </ac:spMkLst>
        </pc:spChg>
        <pc:spChg chg="del">
          <ac:chgData name="Daniel Hurtubise" userId="00240ab5-46a8-4031-ab8b-61076acc223c" providerId="ADAL" clId="{3AEACC1A-980C-4DBF-926D-2A97FE81388B}" dt="2018-10-11T07:34:13.197" v="382"/>
          <ac:spMkLst>
            <pc:docMk/>
            <pc:sldMk cId="200739729" sldId="281"/>
            <ac:spMk id="4" creationId="{DD551AAE-DFB3-466B-8DBB-A4E9D020635C}"/>
          </ac:spMkLst>
        </pc:spChg>
        <pc:spChg chg="add mod">
          <ac:chgData name="Daniel Hurtubise" userId="00240ab5-46a8-4031-ab8b-61076acc223c" providerId="ADAL" clId="{3AEACC1A-980C-4DBF-926D-2A97FE81388B}" dt="2018-10-11T07:34:18.128" v="399" actId="20577"/>
          <ac:spMkLst>
            <pc:docMk/>
            <pc:sldMk cId="200739729" sldId="281"/>
            <ac:spMk id="5" creationId="{72A6CBAD-F0DA-4068-88A5-46C94DC98C85}"/>
          </ac:spMkLst>
        </pc:spChg>
        <pc:spChg chg="add del mod">
          <ac:chgData name="Daniel Hurtubise" userId="00240ab5-46a8-4031-ab8b-61076acc223c" providerId="ADAL" clId="{3AEACC1A-980C-4DBF-926D-2A97FE81388B}" dt="2018-10-11T07:34:22.842" v="400"/>
          <ac:spMkLst>
            <pc:docMk/>
            <pc:sldMk cId="200739729" sldId="281"/>
            <ac:spMk id="6" creationId="{3562D2A1-304A-484A-86AE-9EAE38180037}"/>
          </ac:spMkLst>
        </pc:spChg>
        <pc:spChg chg="add mod">
          <ac:chgData name="Daniel Hurtubise" userId="00240ab5-46a8-4031-ab8b-61076acc223c" providerId="ADAL" clId="{3AEACC1A-980C-4DBF-926D-2A97FE81388B}" dt="2018-10-11T07:37:19.783" v="426" actId="14100"/>
          <ac:spMkLst>
            <pc:docMk/>
            <pc:sldMk cId="200739729" sldId="281"/>
            <ac:spMk id="8" creationId="{6C43A63A-CDEB-430A-B93D-4025366CBD17}"/>
          </ac:spMkLst>
        </pc:spChg>
        <pc:picChg chg="add mod">
          <ac:chgData name="Daniel Hurtubise" userId="00240ab5-46a8-4031-ab8b-61076acc223c" providerId="ADAL" clId="{3AEACC1A-980C-4DBF-926D-2A97FE81388B}" dt="2018-10-11T07:37:12.228" v="423" actId="1076"/>
          <ac:picMkLst>
            <pc:docMk/>
            <pc:sldMk cId="200739729" sldId="281"/>
            <ac:picMk id="7" creationId="{A8F4ED8E-D918-4677-B195-528B1EAAC680}"/>
          </ac:picMkLst>
        </pc:picChg>
      </pc:sldChg>
      <pc:sldChg chg="addSp delSp modSp add">
        <pc:chgData name="Daniel Hurtubise" userId="00240ab5-46a8-4031-ab8b-61076acc223c" providerId="ADAL" clId="{3AEACC1A-980C-4DBF-926D-2A97FE81388B}" dt="2018-10-11T08:04:13.163" v="1036" actId="478"/>
        <pc:sldMkLst>
          <pc:docMk/>
          <pc:sldMk cId="504010146" sldId="282"/>
        </pc:sldMkLst>
        <pc:spChg chg="del">
          <ac:chgData name="Daniel Hurtubise" userId="00240ab5-46a8-4031-ab8b-61076acc223c" providerId="ADAL" clId="{3AEACC1A-980C-4DBF-926D-2A97FE81388B}" dt="2018-10-11T07:38:13.775" v="428"/>
          <ac:spMkLst>
            <pc:docMk/>
            <pc:sldMk cId="504010146" sldId="282"/>
            <ac:spMk id="2" creationId="{C20D68E8-328F-42A9-9CE2-7BF5DE04751E}"/>
          </ac:spMkLst>
        </pc:spChg>
        <pc:spChg chg="del">
          <ac:chgData name="Daniel Hurtubise" userId="00240ab5-46a8-4031-ab8b-61076acc223c" providerId="ADAL" clId="{3AEACC1A-980C-4DBF-926D-2A97FE81388B}" dt="2018-10-11T07:38:13.775" v="428"/>
          <ac:spMkLst>
            <pc:docMk/>
            <pc:sldMk cId="504010146" sldId="282"/>
            <ac:spMk id="3" creationId="{B0F81BB9-E55C-4826-88B5-3FCFE4F46465}"/>
          </ac:spMkLst>
        </pc:spChg>
        <pc:spChg chg="del">
          <ac:chgData name="Daniel Hurtubise" userId="00240ab5-46a8-4031-ab8b-61076acc223c" providerId="ADAL" clId="{3AEACC1A-980C-4DBF-926D-2A97FE81388B}" dt="2018-10-11T07:38:13.775" v="428"/>
          <ac:spMkLst>
            <pc:docMk/>
            <pc:sldMk cId="504010146" sldId="282"/>
            <ac:spMk id="4" creationId="{58A298E8-61BC-4BBB-AF82-9DC1736BE287}"/>
          </ac:spMkLst>
        </pc:spChg>
        <pc:spChg chg="add mod">
          <ac:chgData name="Daniel Hurtubise" userId="00240ab5-46a8-4031-ab8b-61076acc223c" providerId="ADAL" clId="{3AEACC1A-980C-4DBF-926D-2A97FE81388B}" dt="2018-10-11T07:38:55.738" v="480" actId="20577"/>
          <ac:spMkLst>
            <pc:docMk/>
            <pc:sldMk cId="504010146" sldId="282"/>
            <ac:spMk id="5" creationId="{B8CC3C55-536B-463A-97DC-1D1911023F90}"/>
          </ac:spMkLst>
        </pc:spChg>
        <pc:spChg chg="add mod">
          <ac:chgData name="Daniel Hurtubise" userId="00240ab5-46a8-4031-ab8b-61076acc223c" providerId="ADAL" clId="{3AEACC1A-980C-4DBF-926D-2A97FE81388B}" dt="2018-10-11T08:04:02.295" v="1032" actId="14100"/>
          <ac:spMkLst>
            <pc:docMk/>
            <pc:sldMk cId="504010146" sldId="282"/>
            <ac:spMk id="6" creationId="{0E635D07-87F4-4946-8C12-CB6AD692DB34}"/>
          </ac:spMkLst>
        </pc:spChg>
        <pc:cxnChg chg="add del mod">
          <ac:chgData name="Daniel Hurtubise" userId="00240ab5-46a8-4031-ab8b-61076acc223c" providerId="ADAL" clId="{3AEACC1A-980C-4DBF-926D-2A97FE81388B}" dt="2018-10-11T08:04:13.163" v="1036" actId="478"/>
          <ac:cxnSpMkLst>
            <pc:docMk/>
            <pc:sldMk cId="504010146" sldId="282"/>
            <ac:cxnSpMk id="8" creationId="{360F9E3F-C989-46D7-9839-3CFBAD442818}"/>
          </ac:cxnSpMkLst>
        </pc:cxnChg>
      </pc:sldChg>
      <pc:sldChg chg="add del">
        <pc:chgData name="Daniel Hurtubise" userId="00240ab5-46a8-4031-ab8b-61076acc223c" providerId="ADAL" clId="{3AEACC1A-980C-4DBF-926D-2A97FE81388B}" dt="2018-10-11T07:39:42.266" v="540" actId="2696"/>
        <pc:sldMkLst>
          <pc:docMk/>
          <pc:sldMk cId="3243230333" sldId="283"/>
        </pc:sldMkLst>
      </pc:sldChg>
      <pc:sldChg chg="addSp delSp modSp add">
        <pc:chgData name="Daniel Hurtubise" userId="00240ab5-46a8-4031-ab8b-61076acc223c" providerId="ADAL" clId="{3AEACC1A-980C-4DBF-926D-2A97FE81388B}" dt="2018-10-11T08:04:25.798" v="1037" actId="20577"/>
        <pc:sldMkLst>
          <pc:docMk/>
          <pc:sldMk cId="2330037294" sldId="284"/>
        </pc:sldMkLst>
        <pc:spChg chg="mod">
          <ac:chgData name="Daniel Hurtubise" userId="00240ab5-46a8-4031-ab8b-61076acc223c" providerId="ADAL" clId="{3AEACC1A-980C-4DBF-926D-2A97FE81388B}" dt="2018-10-11T07:39:15.594" v="539" actId="20577"/>
          <ac:spMkLst>
            <pc:docMk/>
            <pc:sldMk cId="2330037294" sldId="284"/>
            <ac:spMk id="2" creationId="{7D3DA6D1-7E8F-405F-A957-7BD46976E8F3}"/>
          </ac:spMkLst>
        </pc:spChg>
        <pc:spChg chg="del">
          <ac:chgData name="Daniel Hurtubise" userId="00240ab5-46a8-4031-ab8b-61076acc223c" providerId="ADAL" clId="{3AEACC1A-980C-4DBF-926D-2A97FE81388B}" dt="2018-10-11T07:39:47.104" v="541"/>
          <ac:spMkLst>
            <pc:docMk/>
            <pc:sldMk cId="2330037294" sldId="284"/>
            <ac:spMk id="3" creationId="{9B57D22A-D7EF-4D13-A379-1E8BAECCC00E}"/>
          </ac:spMkLst>
        </pc:spChg>
        <pc:spChg chg="del">
          <ac:chgData name="Daniel Hurtubise" userId="00240ab5-46a8-4031-ab8b-61076acc223c" providerId="ADAL" clId="{3AEACC1A-980C-4DBF-926D-2A97FE81388B}" dt="2018-10-11T07:39:47.104" v="541"/>
          <ac:spMkLst>
            <pc:docMk/>
            <pc:sldMk cId="2330037294" sldId="284"/>
            <ac:spMk id="4" creationId="{EA84621D-E67E-4E06-9245-66B8079A8B0A}"/>
          </ac:spMkLst>
        </pc:spChg>
        <pc:spChg chg="add mod">
          <ac:chgData name="Daniel Hurtubise" userId="00240ab5-46a8-4031-ab8b-61076acc223c" providerId="ADAL" clId="{3AEACC1A-980C-4DBF-926D-2A97FE81388B}" dt="2018-10-11T08:04:25.798" v="1037" actId="20577"/>
          <ac:spMkLst>
            <pc:docMk/>
            <pc:sldMk cId="2330037294" sldId="284"/>
            <ac:spMk id="5" creationId="{494F355A-C708-4A0C-B73C-36142FB32452}"/>
          </ac:spMkLst>
        </pc:spChg>
        <pc:cxnChg chg="add del">
          <ac:chgData name="Daniel Hurtubise" userId="00240ab5-46a8-4031-ab8b-61076acc223c" providerId="ADAL" clId="{3AEACC1A-980C-4DBF-926D-2A97FE81388B}" dt="2018-10-11T08:04:10.538" v="1035" actId="478"/>
          <ac:cxnSpMkLst>
            <pc:docMk/>
            <pc:sldMk cId="2330037294" sldId="284"/>
            <ac:cxnSpMk id="6" creationId="{8837EA84-8966-453F-822C-5ED4282588BB}"/>
          </ac:cxnSpMkLst>
        </pc:cxnChg>
      </pc:sldChg>
      <pc:sldChg chg="add del">
        <pc:chgData name="Daniel Hurtubise" userId="00240ab5-46a8-4031-ab8b-61076acc223c" providerId="ADAL" clId="{3AEACC1A-980C-4DBF-926D-2A97FE81388B}" dt="2018-10-11T07:40:43.407" v="559" actId="2696"/>
        <pc:sldMkLst>
          <pc:docMk/>
          <pc:sldMk cId="3329495650" sldId="285"/>
        </pc:sldMkLst>
      </pc:sldChg>
      <pc:sldChg chg="addSp delSp modSp add">
        <pc:chgData name="Daniel Hurtubise" userId="00240ab5-46a8-4031-ab8b-61076acc223c" providerId="ADAL" clId="{3AEACC1A-980C-4DBF-926D-2A97FE81388B}" dt="2018-10-11T08:13:16.738" v="1087" actId="404"/>
        <pc:sldMkLst>
          <pc:docMk/>
          <pc:sldMk cId="3484899256" sldId="285"/>
        </pc:sldMkLst>
        <pc:spChg chg="del">
          <ac:chgData name="Daniel Hurtubise" userId="00240ab5-46a8-4031-ab8b-61076acc223c" providerId="ADAL" clId="{3AEACC1A-980C-4DBF-926D-2A97FE81388B}" dt="2018-10-11T07:41:11.411" v="562"/>
          <ac:spMkLst>
            <pc:docMk/>
            <pc:sldMk cId="3484899256" sldId="285"/>
            <ac:spMk id="2" creationId="{9A16491F-8498-40BC-A92C-D06756B55C74}"/>
          </ac:spMkLst>
        </pc:spChg>
        <pc:spChg chg="del">
          <ac:chgData name="Daniel Hurtubise" userId="00240ab5-46a8-4031-ab8b-61076acc223c" providerId="ADAL" clId="{3AEACC1A-980C-4DBF-926D-2A97FE81388B}" dt="2018-10-11T07:41:11.411" v="562"/>
          <ac:spMkLst>
            <pc:docMk/>
            <pc:sldMk cId="3484899256" sldId="285"/>
            <ac:spMk id="3" creationId="{0FA01524-6D61-41F7-82A5-EDF6D85030BA}"/>
          </ac:spMkLst>
        </pc:spChg>
        <pc:spChg chg="del">
          <ac:chgData name="Daniel Hurtubise" userId="00240ab5-46a8-4031-ab8b-61076acc223c" providerId="ADAL" clId="{3AEACC1A-980C-4DBF-926D-2A97FE81388B}" dt="2018-10-11T07:41:11.411" v="562"/>
          <ac:spMkLst>
            <pc:docMk/>
            <pc:sldMk cId="3484899256" sldId="285"/>
            <ac:spMk id="4" creationId="{C0CD8E95-5B68-465C-8915-0058D419B178}"/>
          </ac:spMkLst>
        </pc:spChg>
        <pc:spChg chg="add mod">
          <ac:chgData name="Daniel Hurtubise" userId="00240ab5-46a8-4031-ab8b-61076acc223c" providerId="ADAL" clId="{3AEACC1A-980C-4DBF-926D-2A97FE81388B}" dt="2018-10-11T08:13:16.738" v="1087" actId="404"/>
          <ac:spMkLst>
            <pc:docMk/>
            <pc:sldMk cId="3484899256" sldId="285"/>
            <ac:spMk id="5" creationId="{7A478DF7-C351-44BA-B26A-41DE3FF76485}"/>
          </ac:spMkLst>
        </pc:spChg>
        <pc:spChg chg="add del mod">
          <ac:chgData name="Daniel Hurtubise" userId="00240ab5-46a8-4031-ab8b-61076acc223c" providerId="ADAL" clId="{3AEACC1A-980C-4DBF-926D-2A97FE81388B}" dt="2018-10-11T07:42:25.955" v="586"/>
          <ac:spMkLst>
            <pc:docMk/>
            <pc:sldMk cId="3484899256" sldId="285"/>
            <ac:spMk id="6" creationId="{FCDD3324-CBD6-4C8A-A119-A6ABE0AD079A}"/>
          </ac:spMkLst>
        </pc:spChg>
        <pc:spChg chg="add del mod">
          <ac:chgData name="Daniel Hurtubise" userId="00240ab5-46a8-4031-ab8b-61076acc223c" providerId="ADAL" clId="{3AEACC1A-980C-4DBF-926D-2A97FE81388B}" dt="2018-10-11T07:42:29.811" v="587"/>
          <ac:spMkLst>
            <pc:docMk/>
            <pc:sldMk cId="3484899256" sldId="285"/>
            <ac:spMk id="7" creationId="{D63E17D7-66DC-4951-974F-536A3F3A01CE}"/>
          </ac:spMkLst>
        </pc:spChg>
        <pc:spChg chg="add del mod">
          <ac:chgData name="Daniel Hurtubise" userId="00240ab5-46a8-4031-ab8b-61076acc223c" providerId="ADAL" clId="{3AEACC1A-980C-4DBF-926D-2A97FE81388B}" dt="2018-10-11T07:43:31.529" v="618"/>
          <ac:spMkLst>
            <pc:docMk/>
            <pc:sldMk cId="3484899256" sldId="285"/>
            <ac:spMk id="8" creationId="{A0F11127-BA21-4EC6-A99C-3BFF0A8EF197}"/>
          </ac:spMkLst>
        </pc:spChg>
        <pc:picChg chg="add mod">
          <ac:chgData name="Daniel Hurtubise" userId="00240ab5-46a8-4031-ab8b-61076acc223c" providerId="ADAL" clId="{3AEACC1A-980C-4DBF-926D-2A97FE81388B}" dt="2018-10-11T07:42:29.811" v="587"/>
          <ac:picMkLst>
            <pc:docMk/>
            <pc:sldMk cId="3484899256" sldId="285"/>
            <ac:picMk id="9" creationId="{42EF692A-FD2A-40E9-A475-AEC81E15E758}"/>
          </ac:picMkLst>
        </pc:picChg>
      </pc:sldChg>
      <pc:sldChg chg="addSp delSp modSp add modAnim">
        <pc:chgData name="Daniel Hurtubise" userId="00240ab5-46a8-4031-ab8b-61076acc223c" providerId="ADAL" clId="{3AEACC1A-980C-4DBF-926D-2A97FE81388B}" dt="2018-10-11T08:13:56.557" v="1091"/>
        <pc:sldMkLst>
          <pc:docMk/>
          <pc:sldMk cId="1889891299" sldId="286"/>
        </pc:sldMkLst>
        <pc:spChg chg="del">
          <ac:chgData name="Daniel Hurtubise" userId="00240ab5-46a8-4031-ab8b-61076acc223c" providerId="ADAL" clId="{3AEACC1A-980C-4DBF-926D-2A97FE81388B}" dt="2018-10-11T07:43:39.863" v="620"/>
          <ac:spMkLst>
            <pc:docMk/>
            <pc:sldMk cId="1889891299" sldId="286"/>
            <ac:spMk id="2" creationId="{719FCDC8-BC82-4F23-8F40-E98C34A54080}"/>
          </ac:spMkLst>
        </pc:spChg>
        <pc:spChg chg="del">
          <ac:chgData name="Daniel Hurtubise" userId="00240ab5-46a8-4031-ab8b-61076acc223c" providerId="ADAL" clId="{3AEACC1A-980C-4DBF-926D-2A97FE81388B}" dt="2018-10-11T07:43:39.863" v="620"/>
          <ac:spMkLst>
            <pc:docMk/>
            <pc:sldMk cId="1889891299" sldId="286"/>
            <ac:spMk id="3" creationId="{CA170B60-8BF6-4AE0-91FF-E6AB364A5C97}"/>
          </ac:spMkLst>
        </pc:spChg>
        <pc:spChg chg="del">
          <ac:chgData name="Daniel Hurtubise" userId="00240ab5-46a8-4031-ab8b-61076acc223c" providerId="ADAL" clId="{3AEACC1A-980C-4DBF-926D-2A97FE81388B}" dt="2018-10-11T07:43:39.863" v="620"/>
          <ac:spMkLst>
            <pc:docMk/>
            <pc:sldMk cId="1889891299" sldId="286"/>
            <ac:spMk id="4" creationId="{5DE7D477-157C-4136-9CDE-046A037012B2}"/>
          </ac:spMkLst>
        </pc:spChg>
        <pc:spChg chg="add del mod">
          <ac:chgData name="Daniel Hurtubise" userId="00240ab5-46a8-4031-ab8b-61076acc223c" providerId="ADAL" clId="{3AEACC1A-980C-4DBF-926D-2A97FE81388B}" dt="2018-10-11T07:43:44.172" v="621"/>
          <ac:spMkLst>
            <pc:docMk/>
            <pc:sldMk cId="1889891299" sldId="286"/>
            <ac:spMk id="5" creationId="{F54F11EB-CA81-4511-8177-542FFF4976C1}"/>
          </ac:spMkLst>
        </pc:spChg>
        <pc:spChg chg="add del mod">
          <ac:chgData name="Daniel Hurtubise" userId="00240ab5-46a8-4031-ab8b-61076acc223c" providerId="ADAL" clId="{3AEACC1A-980C-4DBF-926D-2A97FE81388B}" dt="2018-10-11T07:43:44.172" v="621"/>
          <ac:spMkLst>
            <pc:docMk/>
            <pc:sldMk cId="1889891299" sldId="286"/>
            <ac:spMk id="6" creationId="{01164C66-43E0-48C4-82F0-202E34A216C5}"/>
          </ac:spMkLst>
        </pc:spChg>
        <pc:spChg chg="add del mod">
          <ac:chgData name="Daniel Hurtubise" userId="00240ab5-46a8-4031-ab8b-61076acc223c" providerId="ADAL" clId="{3AEACC1A-980C-4DBF-926D-2A97FE81388B}" dt="2018-10-11T07:51:24.422" v="902" actId="478"/>
          <ac:spMkLst>
            <pc:docMk/>
            <pc:sldMk cId="1889891299" sldId="286"/>
            <ac:spMk id="12" creationId="{421DBBF3-C557-4BB6-A5F4-92C023581DE4}"/>
          </ac:spMkLst>
        </pc:spChg>
        <pc:spChg chg="add del mod">
          <ac:chgData name="Daniel Hurtubise" userId="00240ab5-46a8-4031-ab8b-61076acc223c" providerId="ADAL" clId="{3AEACC1A-980C-4DBF-926D-2A97FE81388B}" dt="2018-10-11T07:53:44.956" v="909"/>
          <ac:spMkLst>
            <pc:docMk/>
            <pc:sldMk cId="1889891299" sldId="286"/>
            <ac:spMk id="13" creationId="{130E7A75-3BAB-4A00-A9DC-CEA6DD0852F4}"/>
          </ac:spMkLst>
        </pc:spChg>
        <pc:spChg chg="add del mod">
          <ac:chgData name="Daniel Hurtubise" userId="00240ab5-46a8-4031-ab8b-61076acc223c" providerId="ADAL" clId="{3AEACC1A-980C-4DBF-926D-2A97FE81388B}" dt="2018-10-11T07:51:15.732" v="900" actId="478"/>
          <ac:spMkLst>
            <pc:docMk/>
            <pc:sldMk cId="1889891299" sldId="286"/>
            <ac:spMk id="14" creationId="{F03B0E50-A0AC-41A8-94D1-8DEBA46B3733}"/>
          </ac:spMkLst>
        </pc:spChg>
        <pc:spChg chg="add del mod">
          <ac:chgData name="Daniel Hurtubise" userId="00240ab5-46a8-4031-ab8b-61076acc223c" providerId="ADAL" clId="{3AEACC1A-980C-4DBF-926D-2A97FE81388B}" dt="2018-10-11T07:53:54.059" v="911" actId="478"/>
          <ac:spMkLst>
            <pc:docMk/>
            <pc:sldMk cId="1889891299" sldId="286"/>
            <ac:spMk id="15" creationId="{CE0B7C77-068A-4B5C-BD26-AE1CBB95EA15}"/>
          </ac:spMkLst>
        </pc:spChg>
        <pc:spChg chg="add mod">
          <ac:chgData name="Daniel Hurtubise" userId="00240ab5-46a8-4031-ab8b-61076acc223c" providerId="ADAL" clId="{3AEACC1A-980C-4DBF-926D-2A97FE81388B}" dt="2018-10-11T07:55:00.187" v="923" actId="14100"/>
          <ac:spMkLst>
            <pc:docMk/>
            <pc:sldMk cId="1889891299" sldId="286"/>
            <ac:spMk id="16" creationId="{C72AEDB5-4265-4858-833F-5B616733C376}"/>
          </ac:spMkLst>
        </pc:spChg>
        <pc:spChg chg="add mod">
          <ac:chgData name="Daniel Hurtubise" userId="00240ab5-46a8-4031-ab8b-61076acc223c" providerId="ADAL" clId="{3AEACC1A-980C-4DBF-926D-2A97FE81388B}" dt="2018-10-11T08:13:47.260" v="1090" actId="14100"/>
          <ac:spMkLst>
            <pc:docMk/>
            <pc:sldMk cId="1889891299" sldId="286"/>
            <ac:spMk id="17" creationId="{0F4F3D2E-1D1F-4142-911F-D9D28D22C6A0}"/>
          </ac:spMkLst>
        </pc:spChg>
        <pc:picChg chg="add mod modCrop">
          <ac:chgData name="Daniel Hurtubise" userId="00240ab5-46a8-4031-ab8b-61076acc223c" providerId="ADAL" clId="{3AEACC1A-980C-4DBF-926D-2A97FE81388B}" dt="2018-10-11T07:57:12.439" v="950" actId="1076"/>
          <ac:picMkLst>
            <pc:docMk/>
            <pc:sldMk cId="1889891299" sldId="286"/>
            <ac:picMk id="7" creationId="{4F7E4CE6-C079-421F-AE49-E76AC6857089}"/>
          </ac:picMkLst>
        </pc:picChg>
        <pc:picChg chg="add mod modCrop">
          <ac:chgData name="Daniel Hurtubise" userId="00240ab5-46a8-4031-ab8b-61076acc223c" providerId="ADAL" clId="{3AEACC1A-980C-4DBF-926D-2A97FE81388B}" dt="2018-10-11T07:57:09.752" v="949" actId="1076"/>
          <ac:picMkLst>
            <pc:docMk/>
            <pc:sldMk cId="1889891299" sldId="286"/>
            <ac:picMk id="8" creationId="{940DCF99-C312-4E52-962D-A439EDE4D0BF}"/>
          </ac:picMkLst>
        </pc:picChg>
        <pc:picChg chg="add mod modCrop">
          <ac:chgData name="Daniel Hurtubise" userId="00240ab5-46a8-4031-ab8b-61076acc223c" providerId="ADAL" clId="{3AEACC1A-980C-4DBF-926D-2A97FE81388B}" dt="2018-10-11T07:57:08.034" v="948" actId="1076"/>
          <ac:picMkLst>
            <pc:docMk/>
            <pc:sldMk cId="1889891299" sldId="286"/>
            <ac:picMk id="9" creationId="{2ED42F1B-B4B9-43BD-A0EB-B1EC050F6799}"/>
          </ac:picMkLst>
        </pc:picChg>
        <pc:picChg chg="add mod">
          <ac:chgData name="Daniel Hurtubise" userId="00240ab5-46a8-4031-ab8b-61076acc223c" providerId="ADAL" clId="{3AEACC1A-980C-4DBF-926D-2A97FE81388B}" dt="2018-10-11T07:57:06.209" v="947" actId="1076"/>
          <ac:picMkLst>
            <pc:docMk/>
            <pc:sldMk cId="1889891299" sldId="286"/>
            <ac:picMk id="10" creationId="{DCEBA4F1-528B-4B18-9D13-1D940D11BBA4}"/>
          </ac:picMkLst>
        </pc:picChg>
        <pc:picChg chg="add mod">
          <ac:chgData name="Daniel Hurtubise" userId="00240ab5-46a8-4031-ab8b-61076acc223c" providerId="ADAL" clId="{3AEACC1A-980C-4DBF-926D-2A97FE81388B}" dt="2018-10-11T07:57:03.450" v="946" actId="1076"/>
          <ac:picMkLst>
            <pc:docMk/>
            <pc:sldMk cId="1889891299" sldId="286"/>
            <ac:picMk id="11" creationId="{A0A61255-A3EE-4D67-A17A-A0F3FBFB4FCF}"/>
          </ac:picMkLst>
        </pc:picChg>
      </pc:sldChg>
      <pc:sldChg chg="addSp delSp modSp add">
        <pc:chgData name="Daniel Hurtubise" userId="00240ab5-46a8-4031-ab8b-61076acc223c" providerId="ADAL" clId="{3AEACC1A-980C-4DBF-926D-2A97FE81388B}" dt="2018-10-11T07:57:53.882" v="1002" actId="1076"/>
        <pc:sldMkLst>
          <pc:docMk/>
          <pc:sldMk cId="231181184" sldId="287"/>
        </pc:sldMkLst>
        <pc:spChg chg="add mod">
          <ac:chgData name="Daniel Hurtubise" userId="00240ab5-46a8-4031-ab8b-61076acc223c" providerId="ADAL" clId="{3AEACC1A-980C-4DBF-926D-2A97FE81388B}" dt="2018-10-11T07:57:44.405" v="1000" actId="20577"/>
          <ac:spMkLst>
            <pc:docMk/>
            <pc:sldMk cId="231181184" sldId="287"/>
            <ac:spMk id="3" creationId="{E088941C-B35A-4DEE-B482-B2D05ED19CD3}"/>
          </ac:spMkLst>
        </pc:spChg>
        <pc:spChg chg="add del mod">
          <ac:chgData name="Daniel Hurtubise" userId="00240ab5-46a8-4031-ab8b-61076acc223c" providerId="ADAL" clId="{3AEACC1A-980C-4DBF-926D-2A97FE81388B}" dt="2018-10-11T07:57:26.980" v="952" actId="478"/>
          <ac:spMkLst>
            <pc:docMk/>
            <pc:sldMk cId="231181184" sldId="287"/>
            <ac:spMk id="4" creationId="{B99F818F-347D-46CA-89E3-A33C5F2DA8E0}"/>
          </ac:spMkLst>
        </pc:spChg>
        <pc:picChg chg="add mod">
          <ac:chgData name="Daniel Hurtubise" userId="00240ab5-46a8-4031-ab8b-61076acc223c" providerId="ADAL" clId="{3AEACC1A-980C-4DBF-926D-2A97FE81388B}" dt="2018-10-11T07:57:53.882" v="1002" actId="1076"/>
          <ac:picMkLst>
            <pc:docMk/>
            <pc:sldMk cId="231181184" sldId="287"/>
            <ac:picMk id="2" creationId="{E459B831-FC81-4FE5-B4DD-8D9D666AA6B5}"/>
          </ac:picMkLst>
        </pc:picChg>
      </pc:sldChg>
      <pc:sldChg chg="add del">
        <pc:chgData name="Daniel Hurtubise" userId="00240ab5-46a8-4031-ab8b-61076acc223c" providerId="ADAL" clId="{3AEACC1A-980C-4DBF-926D-2A97FE81388B}" dt="2018-10-11T08:10:12.481" v="1041" actId="2696"/>
        <pc:sldMkLst>
          <pc:docMk/>
          <pc:sldMk cId="2609340617" sldId="288"/>
        </pc:sldMkLst>
      </pc:sldChg>
      <pc:sldChg chg="delSp add">
        <pc:chgData name="Daniel Hurtubise" userId="00240ab5-46a8-4031-ab8b-61076acc223c" providerId="ADAL" clId="{3AEACC1A-980C-4DBF-926D-2A97FE81388B}" dt="2018-10-11T08:10:07.700" v="1040" actId="478"/>
        <pc:sldMkLst>
          <pc:docMk/>
          <pc:sldMk cId="0" sldId="289"/>
        </pc:sldMkLst>
        <pc:spChg chg="del">
          <ac:chgData name="Daniel Hurtubise" userId="00240ab5-46a8-4031-ab8b-61076acc223c" providerId="ADAL" clId="{3AEACC1A-980C-4DBF-926D-2A97FE81388B}" dt="2018-10-11T08:10:07.700" v="1040" actId="478"/>
          <ac:spMkLst>
            <pc:docMk/>
            <pc:sldMk cId="0" sldId="289"/>
            <ac:spMk id="17" creationId="{44BED589-92A1-464D-8A9A-1C04E10E5357}"/>
          </ac:spMkLst>
        </pc:spChg>
      </pc:sldChg>
      <pc:sldChg chg="addSp delSp modSp add">
        <pc:chgData name="Daniel Hurtubise" userId="00240ab5-46a8-4031-ab8b-61076acc223c" providerId="ADAL" clId="{3AEACC1A-980C-4DBF-926D-2A97FE81388B}" dt="2018-10-11T08:20:14.451" v="1161" actId="14100"/>
        <pc:sldMkLst>
          <pc:docMk/>
          <pc:sldMk cId="2586906931" sldId="290"/>
        </pc:sldMkLst>
        <pc:spChg chg="del">
          <ac:chgData name="Daniel Hurtubise" userId="00240ab5-46a8-4031-ab8b-61076acc223c" providerId="ADAL" clId="{3AEACC1A-980C-4DBF-926D-2A97FE81388B}" dt="2018-10-11T08:19:12.790" v="1155"/>
          <ac:spMkLst>
            <pc:docMk/>
            <pc:sldMk cId="2586906931" sldId="290"/>
            <ac:spMk id="2" creationId="{18522FA2-9C5B-4753-9F53-C8400CED043B}"/>
          </ac:spMkLst>
        </pc:spChg>
        <pc:spChg chg="del">
          <ac:chgData name="Daniel Hurtubise" userId="00240ab5-46a8-4031-ab8b-61076acc223c" providerId="ADAL" clId="{3AEACC1A-980C-4DBF-926D-2A97FE81388B}" dt="2018-10-11T08:19:12.790" v="1155"/>
          <ac:spMkLst>
            <pc:docMk/>
            <pc:sldMk cId="2586906931" sldId="290"/>
            <ac:spMk id="3" creationId="{5F65C9FE-8D4C-4390-BE12-0494CA03F059}"/>
          </ac:spMkLst>
        </pc:spChg>
        <pc:spChg chg="del">
          <ac:chgData name="Daniel Hurtubise" userId="00240ab5-46a8-4031-ab8b-61076acc223c" providerId="ADAL" clId="{3AEACC1A-980C-4DBF-926D-2A97FE81388B}" dt="2018-10-11T08:19:12.790" v="1155"/>
          <ac:spMkLst>
            <pc:docMk/>
            <pc:sldMk cId="2586906931" sldId="290"/>
            <ac:spMk id="4" creationId="{75970045-8B69-4841-911D-716D1AC48C72}"/>
          </ac:spMkLst>
        </pc:spChg>
        <pc:spChg chg="add mod">
          <ac:chgData name="Daniel Hurtubise" userId="00240ab5-46a8-4031-ab8b-61076acc223c" providerId="ADAL" clId="{3AEACC1A-980C-4DBF-926D-2A97FE81388B}" dt="2018-10-11T08:19:15.411" v="1156"/>
          <ac:spMkLst>
            <pc:docMk/>
            <pc:sldMk cId="2586906931" sldId="290"/>
            <ac:spMk id="5" creationId="{8CDBEA6D-FCD3-4E3E-BE2A-3EF6BD79A915}"/>
          </ac:spMkLst>
        </pc:spChg>
        <pc:spChg chg="add del mod">
          <ac:chgData name="Daniel Hurtubise" userId="00240ab5-46a8-4031-ab8b-61076acc223c" providerId="ADAL" clId="{3AEACC1A-980C-4DBF-926D-2A97FE81388B}" dt="2018-10-11T08:19:59.693" v="1157"/>
          <ac:spMkLst>
            <pc:docMk/>
            <pc:sldMk cId="2586906931" sldId="290"/>
            <ac:spMk id="6" creationId="{8EC4F1A6-B5B2-4066-B1D4-E36E3BA9FD4F}"/>
          </ac:spMkLst>
        </pc:spChg>
        <pc:picChg chg="add mod">
          <ac:chgData name="Daniel Hurtubise" userId="00240ab5-46a8-4031-ab8b-61076acc223c" providerId="ADAL" clId="{3AEACC1A-980C-4DBF-926D-2A97FE81388B}" dt="2018-10-11T08:20:14.451" v="1161" actId="14100"/>
          <ac:picMkLst>
            <pc:docMk/>
            <pc:sldMk cId="2586906931" sldId="290"/>
            <ac:picMk id="7" creationId="{5BE6DD1B-0882-4FD4-BD29-546743CE6534}"/>
          </ac:picMkLst>
        </pc:picChg>
      </pc:sldChg>
    </pc:docChg>
  </pc:docChgLst>
  <pc:docChgLst>
    <pc:chgData name="Daniel Hurtubise" userId="00240ab5-46a8-4031-ab8b-61076acc223c" providerId="ADAL" clId="{141E2BDA-2FBB-4CD5-B5EE-DA92DE10DAAE}"/>
  </pc:docChgLst>
</pc:chgInfo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BAF627-D5A3-47F4-B2D8-8E679C1CF416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5443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/>
              <a:t>Click to edit Master text styles</a:t>
            </a:r>
          </a:p>
          <a:p>
            <a:pPr lvl="1"/>
            <a:r>
              <a:rPr lang="en-AU" noProof="0"/>
              <a:t>Second level</a:t>
            </a:r>
          </a:p>
          <a:p>
            <a:pPr lvl="2"/>
            <a:r>
              <a:rPr lang="en-AU" noProof="0"/>
              <a:t>Third level</a:t>
            </a:r>
          </a:p>
          <a:p>
            <a:pPr lvl="3"/>
            <a:r>
              <a:rPr lang="en-AU" noProof="0"/>
              <a:t>Fourth level</a:t>
            </a:r>
          </a:p>
          <a:p>
            <a:pPr lvl="4"/>
            <a:r>
              <a:rPr lang="en-AU" noProof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06A5400-4417-47DB-9919-02C5EFB652E5}" type="slidenum">
              <a:rPr lang="en-AU"/>
              <a:pPr/>
              <a:t>‹N°›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216793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50782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1 - Sess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">
            <a:extLst>
              <a:ext uri="{FF2B5EF4-FFF2-40B4-BE49-F238E27FC236}">
                <a16:creationId xmlns:a16="http://schemas.microsoft.com/office/drawing/2014/main" id="{C3AC999E-9225-45BF-8828-D0476B2D5A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7498" y="910377"/>
            <a:ext cx="6536384" cy="107021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4D4D4D"/>
                </a:solidFill>
              </a:defRPr>
            </a:lvl1pPr>
          </a:lstStyle>
          <a:p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SESSION TITLE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B9A008F8-F31E-4A47-A509-08C3CF041A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7499" y="2118863"/>
            <a:ext cx="6536384" cy="5156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AU" dirty="0">
                <a:latin typeface="Arial" panose="020B0604020202020204" pitchFamily="34" charset="0"/>
                <a:cs typeface="Arial" panose="020B0604020202020204" pitchFamily="34" charset="0"/>
              </a:rPr>
              <a:t>Speaker Name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66082C99-476E-4060-B463-69C7725BEA4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7498" y="2661706"/>
            <a:ext cx="6536384" cy="46166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i="1">
                <a:solidFill>
                  <a:schemeClr val="tx2"/>
                </a:solidFill>
              </a:defRPr>
            </a:lvl1pPr>
          </a:lstStyle>
          <a:p>
            <a:r>
              <a:rPr lang="en-AU" dirty="0">
                <a:latin typeface="Arial" panose="020B0604020202020204" pitchFamily="34" charset="0"/>
                <a:cs typeface="Arial" panose="020B0604020202020204" pitchFamily="34" charset="0"/>
              </a:rPr>
              <a:t>Company Name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8A84A8CB-8899-484B-B628-A0FAC38047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681690" y="3439606"/>
            <a:ext cx="1080000" cy="1080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i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AU" dirty="0"/>
              <a:t>Insert Company logo</a:t>
            </a:r>
          </a:p>
        </p:txBody>
      </p:sp>
    </p:spTree>
    <p:extLst>
      <p:ext uri="{BB962C8B-B14F-4D97-AF65-F5344CB8AC3E}">
        <p14:creationId xmlns:p14="http://schemas.microsoft.com/office/powerpoint/2010/main" val="1392513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.1 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1469"/>
            <a:ext cx="7646894" cy="742156"/>
          </a:xfrm>
          <a:prstGeom prst="rect">
            <a:avLst/>
          </a:prstGeom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7646894" cy="315784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28861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.1 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1469"/>
            <a:ext cx="7646894" cy="742156"/>
          </a:xfrm>
          <a:prstGeom prst="rect">
            <a:avLst/>
          </a:prstGeom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3602477" cy="3806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3A3F013-6F7E-4B8F-8B99-F5E0F8462F2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572000" y="1200150"/>
            <a:ext cx="3532094" cy="3806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solidFill>
                  <a:schemeClr val="tx2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34475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5 - Blank s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3509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1 - Wrap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573741" y="2507098"/>
            <a:ext cx="5541714" cy="49287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rgbClr val="4D4D4D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AU" dirty="0"/>
              <a:t>Speaker Name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573741" y="3069933"/>
            <a:ext cx="5541714" cy="4286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i="1">
                <a:solidFill>
                  <a:srgbClr val="4D4D4D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Company Name</a:t>
            </a:r>
            <a:endParaRPr lang="en-AU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573741" y="573565"/>
            <a:ext cx="6355698" cy="57697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rgbClr val="4D4D4D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Questions? . . .</a:t>
            </a:r>
            <a:endParaRPr lang="en-AU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73741" y="1987734"/>
            <a:ext cx="5541714" cy="45415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rgbClr val="4D4D4D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Session / Lab Title</a:t>
            </a:r>
            <a:endParaRPr lang="en-AU" dirty="0"/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573741" y="3567570"/>
            <a:ext cx="5541713" cy="428625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 i="1">
                <a:solidFill>
                  <a:srgbClr val="4D4D4D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Social Media or other contact details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32421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54148" y="4320777"/>
            <a:ext cx="143360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dirty="0">
                <a:solidFill>
                  <a:schemeClr val="accent4">
                    <a:lumMod val="75000"/>
                  </a:schemeClr>
                </a:solidFill>
              </a:rPr>
              <a:t>GR CENTRE</a:t>
            </a:r>
          </a:p>
          <a:p>
            <a:pPr>
              <a:lnSpc>
                <a:spcPct val="150000"/>
              </a:lnSpc>
            </a:pPr>
            <a:r>
              <a:rPr lang="en-US" sz="900" b="1" dirty="0">
                <a:solidFill>
                  <a:srgbClr val="F3732F"/>
                </a:solidFill>
              </a:rPr>
              <a:t>LJUBLJANA</a:t>
            </a:r>
          </a:p>
          <a:p>
            <a:pPr>
              <a:lnSpc>
                <a:spcPct val="150000"/>
              </a:lnSpc>
            </a:pPr>
            <a:r>
              <a:rPr lang="en-US" sz="900" b="0" dirty="0">
                <a:solidFill>
                  <a:schemeClr val="accent4">
                    <a:lumMod val="75000"/>
                  </a:schemeClr>
                </a:solidFill>
              </a:rPr>
              <a:t>11 – 13 OCT 2018</a:t>
            </a:r>
          </a:p>
        </p:txBody>
      </p:sp>
    </p:spTree>
    <p:extLst>
      <p:ext uri="{BB962C8B-B14F-4D97-AF65-F5344CB8AC3E}">
        <p14:creationId xmlns:p14="http://schemas.microsoft.com/office/powerpoint/2010/main" val="618090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929118F-4B25-44BD-85E3-160D242D598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824" y="4397830"/>
            <a:ext cx="820334" cy="63986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E32EDD0-EFA1-4E88-BFCE-98DDEB8A0531}"/>
              </a:ext>
            </a:extLst>
          </p:cNvPr>
          <p:cNvSpPr/>
          <p:nvPr userDrawn="1"/>
        </p:nvSpPr>
        <p:spPr bwMode="auto">
          <a:xfrm>
            <a:off x="-1859" y="0"/>
            <a:ext cx="53618" cy="5143500"/>
          </a:xfrm>
          <a:prstGeom prst="rect">
            <a:avLst/>
          </a:prstGeom>
          <a:solidFill>
            <a:srgbClr val="FF99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846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40" r:id="rId2"/>
    <p:sldLayoutId id="2147483839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5EAA03F-B5CD-4CA1-86FA-A9BDA0A0CD32}"/>
              </a:ext>
            </a:extLst>
          </p:cNvPr>
          <p:cNvSpPr txBox="1"/>
          <p:nvPr userDrawn="1"/>
        </p:nvSpPr>
        <p:spPr>
          <a:xfrm>
            <a:off x="154148" y="4320777"/>
            <a:ext cx="143360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dirty="0">
                <a:solidFill>
                  <a:schemeClr val="accent4">
                    <a:lumMod val="75000"/>
                  </a:schemeClr>
                </a:solidFill>
              </a:rPr>
              <a:t>GR CENTRE</a:t>
            </a:r>
          </a:p>
          <a:p>
            <a:pPr>
              <a:lnSpc>
                <a:spcPct val="150000"/>
              </a:lnSpc>
            </a:pPr>
            <a:r>
              <a:rPr lang="en-US" sz="900" b="1" dirty="0">
                <a:solidFill>
                  <a:srgbClr val="F3732F"/>
                </a:solidFill>
              </a:rPr>
              <a:t>LJUBLJANA</a:t>
            </a:r>
          </a:p>
          <a:p>
            <a:pPr>
              <a:lnSpc>
                <a:spcPct val="150000"/>
              </a:lnSpc>
            </a:pPr>
            <a:r>
              <a:rPr lang="en-US" sz="900" b="0" dirty="0">
                <a:solidFill>
                  <a:schemeClr val="accent4">
                    <a:lumMod val="75000"/>
                  </a:schemeClr>
                </a:solidFill>
              </a:rPr>
              <a:t>11 – 13 OCT 2018</a:t>
            </a:r>
          </a:p>
        </p:txBody>
      </p:sp>
    </p:spTree>
    <p:extLst>
      <p:ext uri="{BB962C8B-B14F-4D97-AF65-F5344CB8AC3E}">
        <p14:creationId xmlns:p14="http://schemas.microsoft.com/office/powerpoint/2010/main" val="2853848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3366"/>
          </a:solidFill>
          <a:latin typeface="Calibri" panose="020F0502020204030204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jpg"/><Relationship Id="rId10" Type="http://schemas.openxmlformats.org/officeDocument/2006/relationships/image" Target="../media/image12.png"/><Relationship Id="rId4" Type="http://schemas.openxmlformats.org/officeDocument/2006/relationships/image" Target="../media/image6.jpg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13" Type="http://schemas.openxmlformats.org/officeDocument/2006/relationships/image" Target="../media/image26.jpg"/><Relationship Id="rId3" Type="http://schemas.openxmlformats.org/officeDocument/2006/relationships/image" Target="../media/image16.png"/><Relationship Id="rId7" Type="http://schemas.openxmlformats.org/officeDocument/2006/relationships/image" Target="../media/image20.jpg"/><Relationship Id="rId12" Type="http://schemas.openxmlformats.org/officeDocument/2006/relationships/image" Target="../media/image2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11" Type="http://schemas.openxmlformats.org/officeDocument/2006/relationships/image" Target="../media/image24.png"/><Relationship Id="rId5" Type="http://schemas.openxmlformats.org/officeDocument/2006/relationships/image" Target="../media/image18.jpg"/><Relationship Id="rId10" Type="http://schemas.openxmlformats.org/officeDocument/2006/relationships/image" Target="../media/image23.jpg"/><Relationship Id="rId4" Type="http://schemas.openxmlformats.org/officeDocument/2006/relationships/image" Target="../media/image17.jpg"/><Relationship Id="rId9" Type="http://schemas.openxmlformats.org/officeDocument/2006/relationships/image" Target="../media/image22.png"/><Relationship Id="rId14" Type="http://schemas.openxmlformats.org/officeDocument/2006/relationships/image" Target="../media/image27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5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">
            <a:extLst>
              <a:ext uri="{FF2B5EF4-FFF2-40B4-BE49-F238E27FC236}">
                <a16:creationId xmlns:a16="http://schemas.microsoft.com/office/drawing/2014/main" id="{E4C9E445-6EFC-4C39-A550-A525FD78DA8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4D4D4D"/>
                </a:solidFill>
              </a:defRPr>
            </a:lvl1pPr>
          </a:lstStyle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How to implement Dynamo</a:t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(from installation to usage)</a:t>
            </a:r>
            <a:endParaRPr lang="en-A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A96F707F-D20B-4D61-AAC4-DBAC00129C7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AU" dirty="0">
                <a:latin typeface="Arial" panose="020B0604020202020204" pitchFamily="34" charset="0"/>
                <a:cs typeface="Arial" panose="020B0604020202020204" pitchFamily="34" charset="0"/>
              </a:rPr>
              <a:t>Daniel Hurtubise &amp; Mostafa El Ayoubi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1984661D-1D3C-452D-89E4-0E74F654A30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i="1">
                <a:solidFill>
                  <a:schemeClr val="tx2"/>
                </a:solidFill>
              </a:defRPr>
            </a:lvl1pPr>
          </a:lstStyle>
          <a:p>
            <a:r>
              <a:rPr lang="en-AU" dirty="0">
                <a:latin typeface="Arial" panose="020B0604020202020204" pitchFamily="34" charset="0"/>
                <a:cs typeface="Arial" panose="020B0604020202020204" pitchFamily="34" charset="0"/>
              </a:rPr>
              <a:t>Data Shapes</a:t>
            </a:r>
          </a:p>
        </p:txBody>
      </p:sp>
      <p:pic>
        <p:nvPicPr>
          <p:cNvPr id="3" name="Picture Placeholder 2" descr="A drawing of a face&#10;&#10;Description generated with high confidence">
            <a:extLst>
              <a:ext uri="{FF2B5EF4-FFF2-40B4-BE49-F238E27FC236}">
                <a16:creationId xmlns:a16="http://schemas.microsoft.com/office/drawing/2014/main" id="{546F60BB-2467-43C1-8887-66574A5A8FF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" b="73"/>
          <a:stretch>
            <a:fillRect/>
          </a:stretch>
        </p:blipFill>
        <p:spPr>
          <a:xfrm>
            <a:off x="2681288" y="3440113"/>
            <a:ext cx="1081087" cy="1079500"/>
          </a:xfrm>
        </p:spPr>
      </p:pic>
    </p:spTree>
    <p:extLst>
      <p:ext uri="{BB962C8B-B14F-4D97-AF65-F5344CB8AC3E}">
        <p14:creationId xmlns:p14="http://schemas.microsoft.com/office/powerpoint/2010/main" val="2516184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D5A174E-8144-4C9B-B5A6-7535A1372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Deploying Scripts &amp; Packages</a:t>
            </a:r>
            <a:endParaRPr lang="en-CA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357D41F-C4F1-4865-B591-A3EEB2008E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Group Policy and the provided scripts</a:t>
            </a:r>
          </a:p>
          <a:p>
            <a:pPr lvl="1"/>
            <a:r>
              <a:rPr lang="en-US" dirty="0"/>
              <a:t>For the Packages</a:t>
            </a:r>
          </a:p>
          <a:p>
            <a:pPr lvl="1"/>
            <a:r>
              <a:rPr lang="en-US" dirty="0"/>
              <a:t>For the Dyno Browser</a:t>
            </a:r>
            <a:endParaRPr lang="en-CA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BA196C-E294-4CE3-BE52-5EB25C861C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7305" y="3362342"/>
            <a:ext cx="3299298" cy="1162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23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9F7015-2B02-4B59-BBA3-E842BF4A2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the Group Policy Management Console</a:t>
            </a:r>
            <a:endParaRPr lang="en-CA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F285D97-7543-46E0-8EAB-F540E1F6AE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91355" y="1200150"/>
            <a:ext cx="2978678" cy="315753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3078DE8-D359-4CE7-98B1-1A93C97657C5}"/>
              </a:ext>
            </a:extLst>
          </p:cNvPr>
          <p:cNvSpPr/>
          <p:nvPr/>
        </p:nvSpPr>
        <p:spPr>
          <a:xfrm>
            <a:off x="3221324" y="3543259"/>
            <a:ext cx="1878227" cy="22242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910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0D651D6-9761-4029-A185-7A77447D8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GPO (Group Policy)</a:t>
            </a:r>
            <a:endParaRPr lang="en-CA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4EBDC29-5A6D-4FFB-8DB0-5881D5C5E8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4358" y="902525"/>
            <a:ext cx="7769412" cy="380010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5ED4B99-1BB5-4885-83D7-42759B159E33}"/>
              </a:ext>
            </a:extLst>
          </p:cNvPr>
          <p:cNvSpPr/>
          <p:nvPr/>
        </p:nvSpPr>
        <p:spPr>
          <a:xfrm>
            <a:off x="840322" y="2023217"/>
            <a:ext cx="1297237" cy="33403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753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AEA8974-E155-4065-BC74-21114B071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 to Logon Script</a:t>
            </a:r>
            <a:endParaRPr lang="en-CA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B0C58F0-523F-4216-B455-1DD33CE6E6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9413" y="795709"/>
            <a:ext cx="6157356" cy="422349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C5D069D-C441-46C4-8B8F-EA21094EC13F}"/>
              </a:ext>
            </a:extLst>
          </p:cNvPr>
          <p:cNvSpPr/>
          <p:nvPr/>
        </p:nvSpPr>
        <p:spPr>
          <a:xfrm>
            <a:off x="1597231" y="1632858"/>
            <a:ext cx="1478479" cy="57001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2238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1E280F5-A5F7-4D2C-9BB7-9415C6D6A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Startup Script (Admin credential)</a:t>
            </a:r>
            <a:endParaRPr lang="en-CA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84C6650-789B-452C-A746-DDDEC4065F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9906" y="772675"/>
            <a:ext cx="6667995" cy="425948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6FBE0B9-D7EB-4A7B-B92E-80243E8D6D53}"/>
              </a:ext>
            </a:extLst>
          </p:cNvPr>
          <p:cNvSpPr/>
          <p:nvPr/>
        </p:nvSpPr>
        <p:spPr>
          <a:xfrm>
            <a:off x="1612218" y="1507367"/>
            <a:ext cx="1564431" cy="62425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709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2A6CBAD-F0DA-4068-88A5-46C94DC98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the Script(s)</a:t>
            </a:r>
            <a:endParaRPr lang="en-CA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8F4ED8E-D918-4677-B195-528B1EAAC6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9101" y="747383"/>
            <a:ext cx="5824847" cy="429236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C43A63A-CDEB-430A-B93D-4025366CBD17}"/>
              </a:ext>
            </a:extLst>
          </p:cNvPr>
          <p:cNvSpPr/>
          <p:nvPr/>
        </p:nvSpPr>
        <p:spPr>
          <a:xfrm>
            <a:off x="5011387" y="2838203"/>
            <a:ext cx="617374" cy="26719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397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8CC3C55-536B-463A-97DC-1D1911023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Dynamo Packages Location</a:t>
            </a:r>
            <a:endParaRPr lang="en-CA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635D07-87F4-4946-8C12-CB6AD692DB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37618"/>
            <a:ext cx="7646894" cy="3520374"/>
          </a:xfrm>
        </p:spPr>
        <p:txBody>
          <a:bodyPr/>
          <a:lstStyle/>
          <a:p>
            <a:r>
              <a:rPr lang="en-CA" sz="800" dirty="0"/>
              <a:t>' Script to update the Dynamo for Revit settings to point packages to a network location</a:t>
            </a:r>
          </a:p>
          <a:p>
            <a:r>
              <a:rPr lang="en-CA" sz="800" dirty="0"/>
              <a:t>set </a:t>
            </a:r>
            <a:r>
              <a:rPr lang="en-CA" sz="800" dirty="0" err="1"/>
              <a:t>objWS</a:t>
            </a:r>
            <a:r>
              <a:rPr lang="en-CA" sz="800" dirty="0"/>
              <a:t> = </a:t>
            </a:r>
            <a:r>
              <a:rPr lang="en-CA" sz="800" dirty="0" err="1"/>
              <a:t>CreateObject</a:t>
            </a:r>
            <a:r>
              <a:rPr lang="en-CA" sz="800" dirty="0"/>
              <a:t>("</a:t>
            </a:r>
            <a:r>
              <a:rPr lang="en-CA" sz="800" dirty="0" err="1"/>
              <a:t>Wscript.Shell</a:t>
            </a:r>
            <a:r>
              <a:rPr lang="en-CA" sz="800" dirty="0"/>
              <a:t>") ' Script engine instance creation</a:t>
            </a:r>
          </a:p>
          <a:p>
            <a:endParaRPr lang="en-CA" sz="800" dirty="0"/>
          </a:p>
          <a:p>
            <a:r>
              <a:rPr lang="en-CA" sz="800" dirty="0" err="1"/>
              <a:t>Add_line</a:t>
            </a:r>
            <a:r>
              <a:rPr lang="en-CA" sz="800" dirty="0"/>
              <a:t> = "&lt;string&gt;S:\Common\</a:t>
            </a:r>
            <a:r>
              <a:rPr lang="en-CA" sz="800" dirty="0" err="1"/>
              <a:t>RevitSup</a:t>
            </a:r>
            <a:r>
              <a:rPr lang="en-CA" sz="800" dirty="0"/>
              <a:t>\Dynamo\2.0\Packages&lt;/string&gt;" ' Network path to add </a:t>
            </a:r>
          </a:p>
          <a:p>
            <a:endParaRPr lang="en-CA" sz="800" dirty="0"/>
          </a:p>
          <a:p>
            <a:r>
              <a:rPr lang="en-CA" sz="800" dirty="0"/>
              <a:t>user = "c:\users\"&amp; </a:t>
            </a:r>
            <a:r>
              <a:rPr lang="en-CA" sz="800" dirty="0" err="1"/>
              <a:t>objWS.ExpandEnvironmentStrings</a:t>
            </a:r>
            <a:r>
              <a:rPr lang="en-CA" sz="800" dirty="0"/>
              <a:t>("%USERNAME%")</a:t>
            </a:r>
          </a:p>
          <a:p>
            <a:r>
              <a:rPr lang="en-CA" sz="800" dirty="0" err="1"/>
              <a:t>strFileName</a:t>
            </a:r>
            <a:r>
              <a:rPr lang="en-CA" sz="800" dirty="0"/>
              <a:t> = user &amp;"\</a:t>
            </a:r>
            <a:r>
              <a:rPr lang="en-CA" sz="800" dirty="0" err="1"/>
              <a:t>AppData</a:t>
            </a:r>
            <a:r>
              <a:rPr lang="en-CA" sz="800" dirty="0"/>
              <a:t>\Roaming\Dynamo\Dynamo Revit\2.0\DynamoSettings.xml" ' Dynamo Settings Path (check for version)</a:t>
            </a:r>
          </a:p>
          <a:p>
            <a:r>
              <a:rPr lang="en-CA" sz="800" dirty="0" err="1"/>
              <a:t>searchFor</a:t>
            </a:r>
            <a:r>
              <a:rPr lang="en-CA" sz="800" dirty="0"/>
              <a:t> = </a:t>
            </a:r>
            <a:r>
              <a:rPr lang="en-CA" sz="800" dirty="0" err="1"/>
              <a:t>UCase</a:t>
            </a:r>
            <a:r>
              <a:rPr lang="en-CA" sz="800" dirty="0"/>
              <a:t>("&lt;</a:t>
            </a:r>
            <a:r>
              <a:rPr lang="en-CA" sz="800" dirty="0" err="1"/>
              <a:t>CustomPackageFolders</a:t>
            </a:r>
            <a:r>
              <a:rPr lang="en-CA" sz="800" dirty="0"/>
              <a:t>&gt;") 'Convert characters to capital</a:t>
            </a:r>
          </a:p>
          <a:p>
            <a:endParaRPr lang="en-CA" sz="800" dirty="0"/>
          </a:p>
          <a:p>
            <a:r>
              <a:rPr lang="en-CA" sz="800" dirty="0"/>
              <a:t>Const FOR_READING = 1 ' File </a:t>
            </a:r>
            <a:r>
              <a:rPr lang="en-CA" sz="800" dirty="0" err="1"/>
              <a:t>acces</a:t>
            </a:r>
            <a:r>
              <a:rPr lang="en-CA" sz="800" dirty="0"/>
              <a:t> type (Read Only)</a:t>
            </a:r>
          </a:p>
          <a:p>
            <a:r>
              <a:rPr lang="en-CA" sz="800" dirty="0"/>
              <a:t>Const FOR_WRITING = 2 ' File </a:t>
            </a:r>
            <a:r>
              <a:rPr lang="en-CA" sz="800" dirty="0" err="1"/>
              <a:t>acces</a:t>
            </a:r>
            <a:r>
              <a:rPr lang="en-CA" sz="800" dirty="0"/>
              <a:t> type (Read/Write)</a:t>
            </a:r>
          </a:p>
          <a:p>
            <a:endParaRPr lang="en-CA" sz="800" dirty="0"/>
          </a:p>
          <a:p>
            <a:r>
              <a:rPr lang="en-CA" sz="800" dirty="0"/>
              <a:t>Set </a:t>
            </a:r>
            <a:r>
              <a:rPr lang="en-CA" sz="800" dirty="0" err="1"/>
              <a:t>objFS</a:t>
            </a:r>
            <a:r>
              <a:rPr lang="en-CA" sz="800" dirty="0"/>
              <a:t> = </a:t>
            </a:r>
            <a:r>
              <a:rPr lang="en-CA" sz="800" dirty="0" err="1"/>
              <a:t>CreateObject</a:t>
            </a:r>
            <a:r>
              <a:rPr lang="en-CA" sz="800" dirty="0"/>
              <a:t>("</a:t>
            </a:r>
            <a:r>
              <a:rPr lang="en-CA" sz="800" dirty="0" err="1"/>
              <a:t>Scripting.FileSystemObject</a:t>
            </a:r>
            <a:r>
              <a:rPr lang="en-CA" sz="800" dirty="0"/>
              <a:t>") ' File system instance creation (FS)</a:t>
            </a:r>
          </a:p>
          <a:p>
            <a:r>
              <a:rPr lang="en-CA" sz="800" dirty="0"/>
              <a:t>Set </a:t>
            </a:r>
            <a:r>
              <a:rPr lang="en-CA" sz="800" dirty="0" err="1"/>
              <a:t>fichier</a:t>
            </a:r>
            <a:r>
              <a:rPr lang="en-CA" sz="800" dirty="0"/>
              <a:t> = </a:t>
            </a:r>
            <a:r>
              <a:rPr lang="en-CA" sz="800" dirty="0" err="1"/>
              <a:t>objFS.OpenTextFile</a:t>
            </a:r>
            <a:r>
              <a:rPr lang="en-CA" sz="800" dirty="0"/>
              <a:t>(</a:t>
            </a:r>
            <a:r>
              <a:rPr lang="en-CA" sz="800" dirty="0" err="1"/>
              <a:t>strFileName</a:t>
            </a:r>
            <a:r>
              <a:rPr lang="en-CA" sz="800" dirty="0"/>
              <a:t>, FOR_READING) </a:t>
            </a:r>
          </a:p>
          <a:p>
            <a:r>
              <a:rPr lang="en-CA" sz="800" dirty="0" err="1"/>
              <a:t>contenu</a:t>
            </a:r>
            <a:r>
              <a:rPr lang="en-CA" sz="800" dirty="0"/>
              <a:t> = </a:t>
            </a:r>
            <a:r>
              <a:rPr lang="en-CA" sz="800" dirty="0" err="1"/>
              <a:t>fichier.ReadAll</a:t>
            </a:r>
            <a:r>
              <a:rPr lang="en-CA" sz="800" dirty="0"/>
              <a:t> ' Copy the XML content to a variable</a:t>
            </a:r>
          </a:p>
          <a:p>
            <a:r>
              <a:rPr lang="en-CA" sz="800" dirty="0" err="1"/>
              <a:t>fichier.Close</a:t>
            </a:r>
            <a:r>
              <a:rPr lang="en-CA" sz="800" dirty="0"/>
              <a:t>  ' Close the object</a:t>
            </a:r>
          </a:p>
          <a:p>
            <a:r>
              <a:rPr lang="en-CA" sz="800" dirty="0" err="1"/>
              <a:t>arrLines</a:t>
            </a:r>
            <a:r>
              <a:rPr lang="en-CA" sz="800" dirty="0"/>
              <a:t> = Split(</a:t>
            </a:r>
            <a:r>
              <a:rPr lang="en-CA" sz="800" dirty="0" err="1"/>
              <a:t>contenu</a:t>
            </a:r>
            <a:r>
              <a:rPr lang="en-CA" sz="800" dirty="0"/>
              <a:t>, </a:t>
            </a:r>
            <a:r>
              <a:rPr lang="en-CA" sz="800" dirty="0" err="1"/>
              <a:t>vbNewLine</a:t>
            </a:r>
            <a:r>
              <a:rPr lang="en-CA" sz="800" dirty="0"/>
              <a:t>) ' Create a table with all the lines using "enter" at the end of each line</a:t>
            </a:r>
          </a:p>
          <a:p>
            <a:r>
              <a:rPr lang="en-CA" sz="800" dirty="0"/>
              <a:t>Set </a:t>
            </a:r>
            <a:r>
              <a:rPr lang="en-CA" sz="800" dirty="0" err="1"/>
              <a:t>fichier</a:t>
            </a:r>
            <a:r>
              <a:rPr lang="en-CA" sz="800" dirty="0"/>
              <a:t> = </a:t>
            </a:r>
            <a:r>
              <a:rPr lang="en-CA" sz="800" dirty="0" err="1"/>
              <a:t>objFS.OpenTextFile</a:t>
            </a:r>
            <a:r>
              <a:rPr lang="en-CA" sz="800" dirty="0"/>
              <a:t>(</a:t>
            </a:r>
            <a:r>
              <a:rPr lang="en-CA" sz="800" dirty="0" err="1"/>
              <a:t>strFileName</a:t>
            </a:r>
            <a:r>
              <a:rPr lang="en-CA" sz="800" dirty="0"/>
              <a:t>, FOR_WRITING)   ' Open the file in Write mode</a:t>
            </a:r>
          </a:p>
          <a:p>
            <a:r>
              <a:rPr lang="en-CA" sz="800" dirty="0"/>
              <a:t>For Each </a:t>
            </a:r>
            <a:r>
              <a:rPr lang="en-CA" sz="800" dirty="0" err="1"/>
              <a:t>strLine</a:t>
            </a:r>
            <a:r>
              <a:rPr lang="en-CA" sz="800" dirty="0"/>
              <a:t> In </a:t>
            </a:r>
            <a:r>
              <a:rPr lang="en-CA" sz="800" dirty="0" err="1"/>
              <a:t>arrLines</a:t>
            </a:r>
            <a:r>
              <a:rPr lang="en-CA" sz="800" dirty="0"/>
              <a:t>  ' Go through each line of the table</a:t>
            </a:r>
          </a:p>
          <a:p>
            <a:r>
              <a:rPr lang="en-CA" sz="800" dirty="0"/>
              <a:t>If (Left(</a:t>
            </a:r>
            <a:r>
              <a:rPr lang="en-CA" sz="800" dirty="0" err="1"/>
              <a:t>UCase</a:t>
            </a:r>
            <a:r>
              <a:rPr lang="en-CA" sz="800" dirty="0"/>
              <a:t>(</a:t>
            </a:r>
            <a:r>
              <a:rPr lang="en-CA" sz="800" dirty="0" err="1"/>
              <a:t>LTrim</a:t>
            </a:r>
            <a:r>
              <a:rPr lang="en-CA" sz="800" dirty="0"/>
              <a:t>(</a:t>
            </a:r>
            <a:r>
              <a:rPr lang="en-CA" sz="800" dirty="0" err="1"/>
              <a:t>strLine</a:t>
            </a:r>
            <a:r>
              <a:rPr lang="en-CA" sz="800" dirty="0"/>
              <a:t>)),Len(</a:t>
            </a:r>
            <a:r>
              <a:rPr lang="en-CA" sz="800" dirty="0" err="1"/>
              <a:t>searchFor</a:t>
            </a:r>
            <a:r>
              <a:rPr lang="en-CA" sz="800" dirty="0"/>
              <a:t>)) = </a:t>
            </a:r>
            <a:r>
              <a:rPr lang="en-CA" sz="800" dirty="0" err="1"/>
              <a:t>searchFor</a:t>
            </a:r>
            <a:r>
              <a:rPr lang="en-CA" sz="800" dirty="0"/>
              <a:t>) Then   ' Extract a Substring, starting from the left the </a:t>
            </a:r>
            <a:r>
              <a:rPr lang="en-CA" sz="800" dirty="0" err="1"/>
              <a:t>lenght</a:t>
            </a:r>
            <a:r>
              <a:rPr lang="en-CA" sz="800" dirty="0"/>
              <a:t> of &lt;</a:t>
            </a:r>
            <a:r>
              <a:rPr lang="en-CA" sz="800" dirty="0" err="1"/>
              <a:t>CustomPackageFolders</a:t>
            </a:r>
            <a:r>
              <a:rPr lang="en-CA" sz="800" dirty="0"/>
              <a:t>&gt; and if it's equal compare it</a:t>
            </a:r>
          </a:p>
          <a:p>
            <a:r>
              <a:rPr lang="en-CA" sz="800" dirty="0" err="1"/>
              <a:t>fichier.WriteLine</a:t>
            </a:r>
            <a:r>
              <a:rPr lang="en-CA" sz="800" dirty="0"/>
              <a:t> </a:t>
            </a:r>
            <a:r>
              <a:rPr lang="en-CA" sz="800" dirty="0" err="1"/>
              <a:t>strLine</a:t>
            </a:r>
            <a:r>
              <a:rPr lang="en-CA" sz="800" dirty="0"/>
              <a:t> </a:t>
            </a:r>
          </a:p>
          <a:p>
            <a:r>
              <a:rPr lang="en-CA" sz="800" dirty="0" err="1"/>
              <a:t>fichier.WriteLine</a:t>
            </a:r>
            <a:r>
              <a:rPr lang="en-CA" sz="800" dirty="0"/>
              <a:t> </a:t>
            </a:r>
            <a:r>
              <a:rPr lang="en-CA" sz="800" dirty="0" err="1"/>
              <a:t>Add_line</a:t>
            </a:r>
            <a:r>
              <a:rPr lang="en-CA" sz="800" dirty="0"/>
              <a:t> ' Add the new line</a:t>
            </a:r>
          </a:p>
          <a:p>
            <a:r>
              <a:rPr lang="en-CA" sz="800" dirty="0"/>
              <a:t>else</a:t>
            </a:r>
          </a:p>
          <a:p>
            <a:r>
              <a:rPr lang="en-CA" sz="800" dirty="0" err="1"/>
              <a:t>fichier.WriteLine</a:t>
            </a:r>
            <a:r>
              <a:rPr lang="en-CA" sz="800" dirty="0"/>
              <a:t> </a:t>
            </a:r>
            <a:r>
              <a:rPr lang="en-CA" sz="800" dirty="0" err="1"/>
              <a:t>strLine</a:t>
            </a:r>
            <a:endParaRPr lang="en-CA" sz="800" dirty="0"/>
          </a:p>
          <a:p>
            <a:r>
              <a:rPr lang="en-CA" sz="800" dirty="0"/>
              <a:t>End If</a:t>
            </a:r>
          </a:p>
          <a:p>
            <a:r>
              <a:rPr lang="en-CA" sz="800" dirty="0"/>
              <a:t>next</a:t>
            </a:r>
          </a:p>
        </p:txBody>
      </p:sp>
    </p:spTree>
    <p:extLst>
      <p:ext uri="{BB962C8B-B14F-4D97-AF65-F5344CB8AC3E}">
        <p14:creationId xmlns:p14="http://schemas.microsoft.com/office/powerpoint/2010/main" val="5040101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DA6D1-7E8F-405F-A957-7BD46976E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Dyno Browser locations</a:t>
            </a:r>
            <a:endParaRPr lang="en-CA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94F355A-C708-4A0C-B73C-36142FB32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37619"/>
            <a:ext cx="7646894" cy="3520372"/>
          </a:xfrm>
        </p:spPr>
        <p:txBody>
          <a:bodyPr/>
          <a:lstStyle/>
          <a:p>
            <a:r>
              <a:rPr lang="en-CA" sz="800" dirty="0"/>
              <a:t>' Script to update the Dyno Browser settings to point the definitions to a network location</a:t>
            </a:r>
          </a:p>
          <a:p>
            <a:r>
              <a:rPr lang="en-CA" sz="800" dirty="0"/>
              <a:t>set </a:t>
            </a:r>
            <a:r>
              <a:rPr lang="en-CA" sz="800" dirty="0" err="1"/>
              <a:t>objWS</a:t>
            </a:r>
            <a:r>
              <a:rPr lang="en-CA" sz="800" dirty="0"/>
              <a:t> = </a:t>
            </a:r>
            <a:r>
              <a:rPr lang="en-CA" sz="800" dirty="0" err="1"/>
              <a:t>CreateObject</a:t>
            </a:r>
            <a:r>
              <a:rPr lang="en-CA" sz="800" dirty="0"/>
              <a:t>("</a:t>
            </a:r>
            <a:r>
              <a:rPr lang="en-CA" sz="800" dirty="0" err="1"/>
              <a:t>Wscript.Shell</a:t>
            </a:r>
            <a:r>
              <a:rPr lang="en-CA" sz="800" dirty="0"/>
              <a:t>") ' Script engine instance creation</a:t>
            </a:r>
          </a:p>
          <a:p>
            <a:endParaRPr lang="en-CA" sz="800" dirty="0"/>
          </a:p>
          <a:p>
            <a:r>
              <a:rPr lang="en-CA" sz="800" dirty="0" err="1"/>
              <a:t>ligne_ajout</a:t>
            </a:r>
            <a:r>
              <a:rPr lang="en-CA" sz="800" dirty="0"/>
              <a:t> = </a:t>
            </a:r>
            <a:r>
              <a:rPr lang="en-CA" sz="800" dirty="0" err="1"/>
              <a:t>chr</a:t>
            </a:r>
            <a:r>
              <a:rPr lang="en-CA" sz="800" dirty="0"/>
              <a:t>(34)&amp;"</a:t>
            </a:r>
            <a:r>
              <a:rPr lang="en-CA" sz="800" dirty="0" err="1"/>
              <a:t>StorageFoldersZip</a:t>
            </a:r>
            <a:r>
              <a:rPr lang="en-CA" sz="800" dirty="0"/>
              <a:t>"&amp;</a:t>
            </a:r>
            <a:r>
              <a:rPr lang="en-CA" sz="800" dirty="0" err="1"/>
              <a:t>chr</a:t>
            </a:r>
            <a:r>
              <a:rPr lang="en-CA" sz="800" dirty="0"/>
              <a:t>(34) &amp;"    : [" &amp; </a:t>
            </a:r>
            <a:r>
              <a:rPr lang="en-CA" sz="800" dirty="0" err="1"/>
              <a:t>vbCrlf</a:t>
            </a:r>
            <a:r>
              <a:rPr lang="en-CA" sz="800" dirty="0"/>
              <a:t> &amp; " {"&amp; </a:t>
            </a:r>
            <a:r>
              <a:rPr lang="en-CA" sz="800" dirty="0" err="1"/>
              <a:t>vbCrlf</a:t>
            </a:r>
            <a:r>
              <a:rPr lang="en-CA" sz="800" dirty="0"/>
              <a:t> &amp; </a:t>
            </a:r>
            <a:r>
              <a:rPr lang="en-CA" sz="800" dirty="0" err="1"/>
              <a:t>chr</a:t>
            </a:r>
            <a:r>
              <a:rPr lang="en-CA" sz="800" dirty="0"/>
              <a:t>(34)&amp;  "Path"&amp; </a:t>
            </a:r>
            <a:r>
              <a:rPr lang="en-CA" sz="800" dirty="0" err="1"/>
              <a:t>chr</a:t>
            </a:r>
            <a:r>
              <a:rPr lang="en-CA" sz="800" dirty="0"/>
              <a:t>(34)&amp;  "   :   " &amp;</a:t>
            </a:r>
            <a:r>
              <a:rPr lang="en-CA" sz="800" dirty="0" err="1"/>
              <a:t>chr</a:t>
            </a:r>
            <a:r>
              <a:rPr lang="en-CA" sz="800" dirty="0"/>
              <a:t>(34)&amp; "D:\\Dropbox\\Dynamo\\Dyno 2.0"&amp;chr(34) &amp;"," &amp;</a:t>
            </a:r>
            <a:r>
              <a:rPr lang="en-CA" sz="800" dirty="0" err="1"/>
              <a:t>vbCrlf</a:t>
            </a:r>
            <a:r>
              <a:rPr lang="en-CA" sz="800" dirty="0"/>
              <a:t> ' Network path to add </a:t>
            </a:r>
          </a:p>
          <a:p>
            <a:pPr marL="0" indent="0">
              <a:buNone/>
            </a:pPr>
            <a:endParaRPr lang="en-CA" sz="800" dirty="0"/>
          </a:p>
          <a:p>
            <a:r>
              <a:rPr lang="en-CA" sz="800" dirty="0"/>
              <a:t>user = "c:\users\"&amp; </a:t>
            </a:r>
            <a:r>
              <a:rPr lang="en-CA" sz="800" dirty="0" err="1"/>
              <a:t>objWS.ExpandEnvironmentStrings</a:t>
            </a:r>
            <a:r>
              <a:rPr lang="en-CA" sz="800" dirty="0"/>
              <a:t>("%USERNAME%")</a:t>
            </a:r>
          </a:p>
          <a:p>
            <a:r>
              <a:rPr lang="en-CA" sz="800" dirty="0" err="1"/>
              <a:t>strFileName</a:t>
            </a:r>
            <a:r>
              <a:rPr lang="en-CA" sz="800" dirty="0"/>
              <a:t> = "D:\AITEMP\Dyno.cfg" ' Dyno Settings Path</a:t>
            </a:r>
          </a:p>
          <a:p>
            <a:r>
              <a:rPr lang="en-CA" sz="800" dirty="0" err="1"/>
              <a:t>rechercher</a:t>
            </a:r>
            <a:r>
              <a:rPr lang="en-CA" sz="800" dirty="0"/>
              <a:t> = </a:t>
            </a:r>
            <a:r>
              <a:rPr lang="en-CA" sz="800" dirty="0" err="1"/>
              <a:t>UCase</a:t>
            </a:r>
            <a:r>
              <a:rPr lang="en-CA" sz="800" dirty="0"/>
              <a:t>("</a:t>
            </a:r>
            <a:r>
              <a:rPr lang="en-CA" sz="800" dirty="0" err="1"/>
              <a:t>StorageFoldersZip</a:t>
            </a:r>
            <a:r>
              <a:rPr lang="en-CA" sz="800" dirty="0"/>
              <a:t>") ' Convert characters to capital</a:t>
            </a:r>
          </a:p>
          <a:p>
            <a:endParaRPr lang="en-CA" sz="800" dirty="0"/>
          </a:p>
          <a:p>
            <a:r>
              <a:rPr lang="en-CA" sz="800" dirty="0"/>
              <a:t>Const FOR_READING = 1 ' File </a:t>
            </a:r>
            <a:r>
              <a:rPr lang="en-CA" sz="800" dirty="0" err="1"/>
              <a:t>acces</a:t>
            </a:r>
            <a:r>
              <a:rPr lang="en-CA" sz="800" dirty="0"/>
              <a:t> type (Read Only)</a:t>
            </a:r>
          </a:p>
          <a:p>
            <a:r>
              <a:rPr lang="en-CA" sz="800" dirty="0"/>
              <a:t>Const FOR_WRITING = 2 ' File </a:t>
            </a:r>
            <a:r>
              <a:rPr lang="en-CA" sz="800" dirty="0" err="1"/>
              <a:t>acces</a:t>
            </a:r>
            <a:r>
              <a:rPr lang="en-CA" sz="800" dirty="0"/>
              <a:t> type (Read/Write)</a:t>
            </a:r>
          </a:p>
          <a:p>
            <a:endParaRPr lang="en-CA" sz="800" dirty="0"/>
          </a:p>
          <a:p>
            <a:r>
              <a:rPr lang="en-CA" sz="800" dirty="0"/>
              <a:t>Set </a:t>
            </a:r>
            <a:r>
              <a:rPr lang="en-CA" sz="800" dirty="0" err="1"/>
              <a:t>objFS</a:t>
            </a:r>
            <a:r>
              <a:rPr lang="en-CA" sz="800" dirty="0"/>
              <a:t> = </a:t>
            </a:r>
            <a:r>
              <a:rPr lang="en-CA" sz="800" dirty="0" err="1"/>
              <a:t>CreateObject</a:t>
            </a:r>
            <a:r>
              <a:rPr lang="en-CA" sz="800" dirty="0"/>
              <a:t>("</a:t>
            </a:r>
            <a:r>
              <a:rPr lang="en-CA" sz="800" dirty="0" err="1"/>
              <a:t>Scripting.FileSystemObject</a:t>
            </a:r>
            <a:r>
              <a:rPr lang="en-CA" sz="800" dirty="0"/>
              <a:t>") ' File system instance creation (FS)</a:t>
            </a:r>
          </a:p>
          <a:p>
            <a:r>
              <a:rPr lang="en-CA" sz="800" dirty="0"/>
              <a:t>Set </a:t>
            </a:r>
            <a:r>
              <a:rPr lang="en-CA" sz="800" dirty="0" err="1"/>
              <a:t>fichier</a:t>
            </a:r>
            <a:r>
              <a:rPr lang="en-CA" sz="800" dirty="0"/>
              <a:t> = </a:t>
            </a:r>
            <a:r>
              <a:rPr lang="en-CA" sz="800" dirty="0" err="1"/>
              <a:t>objFS.OpenTextFile</a:t>
            </a:r>
            <a:r>
              <a:rPr lang="en-CA" sz="800" dirty="0"/>
              <a:t>(</a:t>
            </a:r>
            <a:r>
              <a:rPr lang="en-CA" sz="800" dirty="0" err="1"/>
              <a:t>strFileName</a:t>
            </a:r>
            <a:r>
              <a:rPr lang="en-CA" sz="800" dirty="0"/>
              <a:t>, FOR_READING) </a:t>
            </a:r>
          </a:p>
          <a:p>
            <a:r>
              <a:rPr lang="en-CA" sz="800" dirty="0" err="1"/>
              <a:t>contenu</a:t>
            </a:r>
            <a:r>
              <a:rPr lang="en-CA" sz="800" dirty="0"/>
              <a:t> = </a:t>
            </a:r>
            <a:r>
              <a:rPr lang="en-CA" sz="800" dirty="0" err="1"/>
              <a:t>fichier.ReadAll</a:t>
            </a:r>
            <a:r>
              <a:rPr lang="en-CA" sz="800" dirty="0"/>
              <a:t> ' Copy the XML content to a variable</a:t>
            </a:r>
          </a:p>
          <a:p>
            <a:r>
              <a:rPr lang="en-CA" sz="800" dirty="0" err="1"/>
              <a:t>fichier.Close</a:t>
            </a:r>
            <a:r>
              <a:rPr lang="en-CA" sz="800" dirty="0"/>
              <a:t>  ' Close the object</a:t>
            </a:r>
          </a:p>
          <a:p>
            <a:r>
              <a:rPr lang="en-CA" sz="800" dirty="0"/>
              <a:t>'</a:t>
            </a:r>
            <a:r>
              <a:rPr lang="en-CA" sz="800" dirty="0" err="1"/>
              <a:t>msgbox</a:t>
            </a:r>
            <a:r>
              <a:rPr lang="en-CA" sz="800" dirty="0"/>
              <a:t> </a:t>
            </a:r>
            <a:r>
              <a:rPr lang="en-CA" sz="800" dirty="0" err="1"/>
              <a:t>contenu</a:t>
            </a:r>
            <a:r>
              <a:rPr lang="en-CA" sz="800" dirty="0"/>
              <a:t> </a:t>
            </a:r>
          </a:p>
          <a:p>
            <a:r>
              <a:rPr lang="en-CA" sz="800" dirty="0" err="1"/>
              <a:t>contenu</a:t>
            </a:r>
            <a:r>
              <a:rPr lang="en-CA" sz="800" dirty="0"/>
              <a:t> = Replace(</a:t>
            </a:r>
            <a:r>
              <a:rPr lang="en-CA" sz="800" dirty="0" err="1"/>
              <a:t>contenu</a:t>
            </a:r>
            <a:r>
              <a:rPr lang="en-CA" sz="800" dirty="0"/>
              <a:t>,",",",#")</a:t>
            </a:r>
          </a:p>
          <a:p>
            <a:r>
              <a:rPr lang="en-CA" sz="800" dirty="0" err="1"/>
              <a:t>arrLines</a:t>
            </a:r>
            <a:r>
              <a:rPr lang="en-CA" sz="800" dirty="0"/>
              <a:t> = Split(</a:t>
            </a:r>
            <a:r>
              <a:rPr lang="en-CA" sz="800" dirty="0" err="1"/>
              <a:t>contenu</a:t>
            </a:r>
            <a:r>
              <a:rPr lang="en-CA" sz="800" dirty="0"/>
              <a:t>, "#") ' Create a table with all the lines using "enter" at the end of each line</a:t>
            </a:r>
          </a:p>
          <a:p>
            <a:r>
              <a:rPr lang="en-CA" sz="800" dirty="0"/>
              <a:t>Set </a:t>
            </a:r>
            <a:r>
              <a:rPr lang="en-CA" sz="800" dirty="0" err="1"/>
              <a:t>fichier</a:t>
            </a:r>
            <a:r>
              <a:rPr lang="en-CA" sz="800" dirty="0"/>
              <a:t> = </a:t>
            </a:r>
            <a:r>
              <a:rPr lang="en-CA" sz="800" dirty="0" err="1"/>
              <a:t>objFS.OpenTextFile</a:t>
            </a:r>
            <a:r>
              <a:rPr lang="en-CA" sz="800" dirty="0"/>
              <a:t>(</a:t>
            </a:r>
            <a:r>
              <a:rPr lang="en-CA" sz="800" dirty="0" err="1"/>
              <a:t>strFileName</a:t>
            </a:r>
            <a:r>
              <a:rPr lang="en-CA" sz="800" dirty="0"/>
              <a:t>, FOR_WRITING)   ' Open the file in Write mode</a:t>
            </a:r>
          </a:p>
          <a:p>
            <a:r>
              <a:rPr lang="en-CA" sz="800" dirty="0"/>
              <a:t>For Each </a:t>
            </a:r>
            <a:r>
              <a:rPr lang="en-CA" sz="800" dirty="0" err="1"/>
              <a:t>strLine</a:t>
            </a:r>
            <a:r>
              <a:rPr lang="en-CA" sz="800" dirty="0"/>
              <a:t> In </a:t>
            </a:r>
            <a:r>
              <a:rPr lang="en-CA" sz="800" dirty="0" err="1"/>
              <a:t>arrLines</a:t>
            </a:r>
            <a:r>
              <a:rPr lang="en-CA" sz="800" dirty="0"/>
              <a:t>  ' Go through each line of the table</a:t>
            </a:r>
          </a:p>
          <a:p>
            <a:r>
              <a:rPr lang="en-CA" sz="800" dirty="0"/>
              <a:t>If </a:t>
            </a:r>
            <a:r>
              <a:rPr lang="en-CA" sz="800" dirty="0" err="1"/>
              <a:t>InStr</a:t>
            </a:r>
            <a:r>
              <a:rPr lang="en-CA" sz="800" dirty="0"/>
              <a:t>(</a:t>
            </a:r>
            <a:r>
              <a:rPr lang="en-CA" sz="800" dirty="0" err="1"/>
              <a:t>strLine</a:t>
            </a:r>
            <a:r>
              <a:rPr lang="en-CA" sz="800" dirty="0"/>
              <a:t>,"</a:t>
            </a:r>
            <a:r>
              <a:rPr lang="en-CA" sz="800" dirty="0" err="1"/>
              <a:t>StorageFoldersZip</a:t>
            </a:r>
            <a:r>
              <a:rPr lang="en-CA" sz="800" dirty="0"/>
              <a:t>") Then</a:t>
            </a:r>
          </a:p>
          <a:p>
            <a:r>
              <a:rPr lang="en-CA" sz="800" dirty="0"/>
              <a:t>  </a:t>
            </a:r>
            <a:r>
              <a:rPr lang="en-CA" sz="800" dirty="0" err="1"/>
              <a:t>fichier.WriteLine</a:t>
            </a:r>
            <a:r>
              <a:rPr lang="en-CA" sz="800" dirty="0"/>
              <a:t> </a:t>
            </a:r>
            <a:r>
              <a:rPr lang="en-CA" sz="800" dirty="0" err="1"/>
              <a:t>ligne_ajout</a:t>
            </a:r>
            <a:r>
              <a:rPr lang="en-CA" sz="800" dirty="0"/>
              <a:t> </a:t>
            </a:r>
          </a:p>
          <a:p>
            <a:r>
              <a:rPr lang="en-CA" sz="800" dirty="0"/>
              <a:t>Else </a:t>
            </a:r>
          </a:p>
          <a:p>
            <a:r>
              <a:rPr lang="en-CA" sz="800" dirty="0" err="1"/>
              <a:t>fichier.WriteLine</a:t>
            </a:r>
            <a:r>
              <a:rPr lang="en-CA" sz="800" dirty="0"/>
              <a:t> </a:t>
            </a:r>
            <a:r>
              <a:rPr lang="en-CA" sz="800" dirty="0" err="1"/>
              <a:t>strLine</a:t>
            </a:r>
            <a:r>
              <a:rPr lang="en-CA" sz="800" dirty="0"/>
              <a:t>  ' Add the new line</a:t>
            </a:r>
          </a:p>
          <a:p>
            <a:r>
              <a:rPr lang="en-CA" sz="800" dirty="0"/>
              <a:t>End if</a:t>
            </a:r>
          </a:p>
          <a:p>
            <a:r>
              <a:rPr lang="en-CA" sz="800" dirty="0"/>
              <a:t>next</a:t>
            </a:r>
          </a:p>
        </p:txBody>
      </p:sp>
    </p:spTree>
    <p:extLst>
      <p:ext uri="{BB962C8B-B14F-4D97-AF65-F5344CB8AC3E}">
        <p14:creationId xmlns:p14="http://schemas.microsoft.com/office/powerpoint/2010/main" val="23300372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A478DF7-C351-44BA-B26A-41DE3FF76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21469"/>
            <a:ext cx="7646894" cy="742156"/>
          </a:xfrm>
        </p:spPr>
        <p:txBody>
          <a:bodyPr/>
          <a:lstStyle/>
          <a:p>
            <a:r>
              <a:rPr lang="en-US" dirty="0"/>
              <a:t>The Data-Shapes Package</a:t>
            </a:r>
            <a:br>
              <a:rPr lang="en-US" dirty="0"/>
            </a:br>
            <a:r>
              <a:rPr lang="en-US" sz="2400" dirty="0"/>
              <a:t>(current version is 2018.9.14)</a:t>
            </a:r>
            <a:endParaRPr lang="en-CA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2EF692A-FD2A-40E9-A475-AEC81E15E7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2122" y="1693204"/>
            <a:ext cx="2857143" cy="21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8992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F7E4CE6-C079-421F-AE49-E76AC68570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085"/>
          <a:stretch/>
        </p:blipFill>
        <p:spPr>
          <a:xfrm>
            <a:off x="82043" y="2136149"/>
            <a:ext cx="1655226" cy="5885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0DCF99-C312-4E52-962D-A439EDE4D0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97"/>
          <a:stretch/>
        </p:blipFill>
        <p:spPr>
          <a:xfrm>
            <a:off x="1825002" y="2136149"/>
            <a:ext cx="1655226" cy="5542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ED42F1B-B4B9-43BD-A0EB-B1EC050F679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/>
          <a:stretch/>
        </p:blipFill>
        <p:spPr>
          <a:xfrm>
            <a:off x="3655695" y="2136149"/>
            <a:ext cx="1657144" cy="7485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CEBA4F1-528B-4B18-9D13-1D940D11BB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8306" y="2136149"/>
            <a:ext cx="1640000" cy="10857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0A61255-A3EE-4D67-A17A-A0F3FBFB4F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33548" y="2136149"/>
            <a:ext cx="1714286" cy="2908571"/>
          </a:xfrm>
          <a:prstGeom prst="rect">
            <a:avLst/>
          </a:prstGeom>
        </p:spPr>
      </p:pic>
      <p:sp>
        <p:nvSpPr>
          <p:cNvPr id="16" name="Title 12">
            <a:extLst>
              <a:ext uri="{FF2B5EF4-FFF2-40B4-BE49-F238E27FC236}">
                <a16:creationId xmlns:a16="http://schemas.microsoft.com/office/drawing/2014/main" id="{C72AEDB5-4265-4858-833F-5B616733C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28" y="321469"/>
            <a:ext cx="9030258" cy="742156"/>
          </a:xfrm>
        </p:spPr>
        <p:txBody>
          <a:bodyPr/>
          <a:lstStyle/>
          <a:p>
            <a:r>
              <a:rPr lang="en-US" dirty="0"/>
              <a:t>Data-Shapes is a collection of more then 60 nodes but….</a:t>
            </a:r>
            <a:br>
              <a:rPr lang="en-CA" dirty="0"/>
            </a:br>
            <a:endParaRPr lang="en-CA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F4F3D2E-1D1F-4142-911F-D9D28D22C6A0}"/>
              </a:ext>
            </a:extLst>
          </p:cNvPr>
          <p:cNvSpPr/>
          <p:nvPr/>
        </p:nvSpPr>
        <p:spPr>
          <a:xfrm>
            <a:off x="5398654" y="2054752"/>
            <a:ext cx="1832611" cy="123988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91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1A82848-13D5-4DDD-AA07-86FE0D462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Data-Shapes</a:t>
            </a:r>
            <a:br>
              <a:rPr lang="en-US" dirty="0"/>
            </a:br>
            <a:r>
              <a:rPr lang="en-US" sz="2400" dirty="0"/>
              <a:t>https://data-shapes</a:t>
            </a:r>
            <a:r>
              <a:rPr lang="en-US" sz="2400"/>
              <a:t>.io</a:t>
            </a:r>
            <a:endParaRPr lang="fr-CA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F7074DE-10F7-476C-AD8D-FDD47DCBAE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consultancy firm based on friendship, support, sharing and knowledge.</a:t>
            </a:r>
          </a:p>
          <a:p>
            <a:endParaRPr lang="fr-CA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39A7F1-5540-47AB-B4E9-16E79984EC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469"/>
          <a:stretch/>
        </p:blipFill>
        <p:spPr>
          <a:xfrm>
            <a:off x="457200" y="3125470"/>
            <a:ext cx="2713079" cy="1560830"/>
          </a:xfrm>
          <a:prstGeom prst="snip2DiagRect">
            <a:avLst/>
          </a:prstGeom>
          <a:ln w="38100">
            <a:solidFill>
              <a:schemeClr val="bg1">
                <a:lumMod val="10000"/>
              </a:schemeClr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E94D56C-AFB0-463E-930F-E8DE4A8FCE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7315" y="2532247"/>
            <a:ext cx="1606365" cy="2154053"/>
          </a:xfrm>
          <a:prstGeom prst="parallelogram">
            <a:avLst/>
          </a:prstGeom>
          <a:ln w="38100">
            <a:solidFill>
              <a:schemeClr val="bg1">
                <a:lumMod val="10000"/>
              </a:schemeClr>
            </a:solidFill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8984EAA3-2F17-4429-9C5F-F13B791810F6}"/>
              </a:ext>
            </a:extLst>
          </p:cNvPr>
          <p:cNvGrpSpPr/>
          <p:nvPr/>
        </p:nvGrpSpPr>
        <p:grpSpPr>
          <a:xfrm>
            <a:off x="5620967" y="2779070"/>
            <a:ext cx="3065935" cy="1421349"/>
            <a:chOff x="1243746" y="1857529"/>
            <a:chExt cx="9799188" cy="4542843"/>
          </a:xfrm>
        </p:grpSpPr>
        <p:pic>
          <p:nvPicPr>
            <p:cNvPr id="11" name="Shape 96">
              <a:extLst>
                <a:ext uri="{FF2B5EF4-FFF2-40B4-BE49-F238E27FC236}">
                  <a16:creationId xmlns:a16="http://schemas.microsoft.com/office/drawing/2014/main" id="{AE343338-2619-4E1E-920C-189C2CD74718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662546" y="1857529"/>
              <a:ext cx="1440000" cy="1440000"/>
            </a:xfrm>
            <a:prstGeom prst="hexagon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</a:ln>
            <a:effectLst>
              <a:reflection blurRad="355600" endPos="46000" dir="5400000" sy="-100000" algn="bl" rotWithShape="0"/>
            </a:effectLst>
          </p:spPr>
        </p:pic>
        <p:pic>
          <p:nvPicPr>
            <p:cNvPr id="12" name="Shape 98">
              <a:extLst>
                <a:ext uri="{FF2B5EF4-FFF2-40B4-BE49-F238E27FC236}">
                  <a16:creationId xmlns:a16="http://schemas.microsoft.com/office/drawing/2014/main" id="{5919CCF6-258E-46FA-9E0A-4FEB77012271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8427644" y="1857529"/>
              <a:ext cx="1440000" cy="1440000"/>
            </a:xfrm>
            <a:prstGeom prst="hexagon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  <a:effectLst>
              <a:reflection blurRad="355600" endPos="46000" dir="5400000" sy="-100000" algn="bl" rotWithShape="0"/>
            </a:effectLst>
          </p:spPr>
        </p:pic>
        <p:pic>
          <p:nvPicPr>
            <p:cNvPr id="13" name="Shape 99">
              <a:extLst>
                <a:ext uri="{FF2B5EF4-FFF2-40B4-BE49-F238E27FC236}">
                  <a16:creationId xmlns:a16="http://schemas.microsoft.com/office/drawing/2014/main" id="{5AEE4F1D-F3AF-4573-8878-68AC9734134B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 l="-18985" t="-12486" r="-17549" b="-15013"/>
            <a:stretch/>
          </p:blipFill>
          <p:spPr>
            <a:xfrm>
              <a:off x="7252354" y="4166091"/>
              <a:ext cx="1440000" cy="1440000"/>
            </a:xfrm>
            <a:prstGeom prst="hexagon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  <a:effectLst>
              <a:reflection blurRad="355600" endPos="46000" dir="5400000" sy="-100000" algn="bl" rotWithShape="0"/>
            </a:effectLst>
          </p:spPr>
        </p:pic>
        <p:pic>
          <p:nvPicPr>
            <p:cNvPr id="14" name="Shape 101">
              <a:extLst>
                <a:ext uri="{FF2B5EF4-FFF2-40B4-BE49-F238E27FC236}">
                  <a16:creationId xmlns:a16="http://schemas.microsoft.com/office/drawing/2014/main" id="{F89B941D-481D-40D1-B96B-2A1844389A1C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 l="-1" t="-11676" r="-11226" b="1"/>
            <a:stretch/>
          </p:blipFill>
          <p:spPr>
            <a:xfrm>
              <a:off x="2419036" y="2651810"/>
              <a:ext cx="1440000" cy="1440000"/>
            </a:xfrm>
            <a:prstGeom prst="hexagon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  <a:effectLst>
              <a:reflection blurRad="355600" endPos="46000" dir="5400000" sy="-100000" algn="bl" rotWithShape="0"/>
            </a:effectLst>
          </p:spPr>
        </p:pic>
        <p:pic>
          <p:nvPicPr>
            <p:cNvPr id="15" name="Shape 103" descr="A close up of a sign  Description generated with very high confidence">
              <a:extLst>
                <a:ext uri="{FF2B5EF4-FFF2-40B4-BE49-F238E27FC236}">
                  <a16:creationId xmlns:a16="http://schemas.microsoft.com/office/drawing/2014/main" id="{D7EE63AF-46E1-4908-B0BE-3F824758C9D2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2419036" y="4166091"/>
              <a:ext cx="1440000" cy="1440000"/>
            </a:xfrm>
            <a:prstGeom prst="hexagon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  <a:effectLst>
              <a:reflection blurRad="355600" endPos="46000" dir="5400000" sy="-100000" algn="bl" rotWithShape="0"/>
            </a:effectLst>
          </p:spPr>
        </p:pic>
        <p:pic>
          <p:nvPicPr>
            <p:cNvPr id="16" name="Image 1">
              <a:extLst>
                <a:ext uri="{FF2B5EF4-FFF2-40B4-BE49-F238E27FC236}">
                  <a16:creationId xmlns:a16="http://schemas.microsoft.com/office/drawing/2014/main" id="{98247824-0D26-4E3C-B619-10961D6DEE5B}"/>
                </a:ext>
              </a:extLst>
            </p:cNvPr>
            <p:cNvPicPr>
              <a:picLocks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19" t="1" r="17360" b="-10844"/>
            <a:stretch/>
          </p:blipFill>
          <p:spPr>
            <a:xfrm>
              <a:off x="1243746" y="4960372"/>
              <a:ext cx="1440000" cy="1440000"/>
            </a:xfrm>
            <a:prstGeom prst="hexagon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  <a:effectLst>
              <a:reflection blurRad="355600" endPos="46000" dir="5400000" sy="-100000" algn="bl" rotWithShape="0"/>
            </a:effectLst>
          </p:spPr>
        </p:pic>
        <p:pic>
          <p:nvPicPr>
            <p:cNvPr id="17" name="Shape 97">
              <a:extLst>
                <a:ext uri="{FF2B5EF4-FFF2-40B4-BE49-F238E27FC236}">
                  <a16:creationId xmlns:a16="http://schemas.microsoft.com/office/drawing/2014/main" id="{65EE781E-83F6-4013-A4DD-4B0257455B0D}"/>
                </a:ext>
              </a:extLst>
            </p:cNvPr>
            <p:cNvPicPr preferRelativeResize="0"/>
            <p:nvPr/>
          </p:nvPicPr>
          <p:blipFill rotWithShape="1">
            <a:blip r:embed="rId10"/>
            <a:srcRect/>
            <a:stretch/>
          </p:blipFill>
          <p:spPr>
            <a:xfrm>
              <a:off x="6045095" y="1869190"/>
              <a:ext cx="1440000" cy="1440000"/>
            </a:xfrm>
            <a:prstGeom prst="hexagon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</a:ln>
            <a:effectLst>
              <a:reflection blurRad="355600" endPos="46000" dir="5400000" sy="-100000" algn="bl" rotWithShape="0"/>
            </a:effectLst>
          </p:spPr>
        </p:pic>
        <p:pic>
          <p:nvPicPr>
            <p:cNvPr id="18" name="Shape 100">
              <a:extLst>
                <a:ext uri="{FF2B5EF4-FFF2-40B4-BE49-F238E27FC236}">
                  <a16:creationId xmlns:a16="http://schemas.microsoft.com/office/drawing/2014/main" id="{811FB8A9-FB1C-41FB-BEE2-F9DA25B5F02F}"/>
                </a:ext>
              </a:extLst>
            </p:cNvPr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7252354" y="2651810"/>
              <a:ext cx="1440000" cy="1440000"/>
            </a:xfrm>
            <a:prstGeom prst="hexagon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  <a:effectLst>
              <a:reflection blurRad="355600" endPos="46000" dir="5400000" sy="-100000" algn="bl" rotWithShape="0"/>
            </a:effectLst>
          </p:spPr>
        </p:pic>
        <p:pic>
          <p:nvPicPr>
            <p:cNvPr id="19" name="Shape 102" descr="https://flux.io/img/flux-cover-rectangle.png">
              <a:extLst>
                <a:ext uri="{FF2B5EF4-FFF2-40B4-BE49-F238E27FC236}">
                  <a16:creationId xmlns:a16="http://schemas.microsoft.com/office/drawing/2014/main" id="{09F6F630-EB3C-40D4-BBDB-CCDC2F209B0F}"/>
                </a:ext>
              </a:extLst>
            </p:cNvPr>
            <p:cNvPicPr preferRelativeResize="0"/>
            <p:nvPr/>
          </p:nvPicPr>
          <p:blipFill rotWithShape="1">
            <a:blip r:embed="rId12">
              <a:alphaModFix/>
            </a:blip>
            <a:srcRect l="20348" t="41567" r="66440" b="31024"/>
            <a:stretch/>
          </p:blipFill>
          <p:spPr>
            <a:xfrm>
              <a:off x="4837836" y="2634018"/>
              <a:ext cx="1440000" cy="1440000"/>
            </a:xfrm>
            <a:prstGeom prst="hexagon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  <a:effectLst>
              <a:reflection blurRad="355600" endPos="46000" dir="5400000" sy="-100000" algn="bl" rotWithShape="0"/>
            </a:effectLst>
          </p:spPr>
        </p:pic>
        <p:pic>
          <p:nvPicPr>
            <p:cNvPr id="20" name="Image 30">
              <a:extLst>
                <a:ext uri="{FF2B5EF4-FFF2-40B4-BE49-F238E27FC236}">
                  <a16:creationId xmlns:a16="http://schemas.microsoft.com/office/drawing/2014/main" id="{79DA1F13-F36F-4115-894C-1638E6BAA96F}"/>
                </a:ext>
              </a:extLst>
            </p:cNvPr>
            <p:cNvPicPr>
              <a:picLocks/>
            </p:cNvPicPr>
            <p:nvPr/>
          </p:nvPicPr>
          <p:blipFill rotWithShape="1">
            <a:blip r:embed="rId1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986" t="-7950" r="74747" b="-10970"/>
            <a:stretch/>
          </p:blipFill>
          <p:spPr>
            <a:xfrm>
              <a:off x="9602934" y="2640235"/>
              <a:ext cx="1440000" cy="1440000"/>
            </a:xfrm>
            <a:prstGeom prst="hexagon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  <a:effectLst>
              <a:reflection blurRad="355600" endPos="46000" dir="5400000" sy="-100000" algn="bl" rotWithShape="0"/>
            </a:effectLst>
          </p:spPr>
        </p:pic>
      </p:grpSp>
    </p:spTree>
    <p:extLst>
      <p:ext uri="{BB962C8B-B14F-4D97-AF65-F5344CB8AC3E}">
        <p14:creationId xmlns:p14="http://schemas.microsoft.com/office/powerpoint/2010/main" val="2583111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459B831-FC81-4FE5-B4DD-8D9D666AA6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7194" y="1063625"/>
            <a:ext cx="1409611" cy="389228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088941C-B35A-4DEE-B482-B2D05ED19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mostly popular because of the UI nodes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11811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533D4-B0AD-45F5-9463-DBEC9E8E4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use case scenario?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E9E369-5C43-4A29-A22D-3FFD2A4A8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0"/>
            <a:ext cx="8051470" cy="3157841"/>
          </a:xfrm>
        </p:spPr>
        <p:txBody>
          <a:bodyPr/>
          <a:lstStyle/>
          <a:p>
            <a:r>
              <a:rPr lang="en-US" dirty="0"/>
              <a:t>Replace/Delete Lines of a specific </a:t>
            </a:r>
            <a:r>
              <a:rPr lang="en-US" dirty="0" err="1"/>
              <a:t>Linestyles</a:t>
            </a:r>
            <a:endParaRPr lang="en-US" dirty="0"/>
          </a:p>
          <a:p>
            <a:r>
              <a:rPr lang="en-US" dirty="0"/>
              <a:t>Remove Unused Filters/Templates</a:t>
            </a:r>
          </a:p>
          <a:p>
            <a:r>
              <a:rPr lang="en-US" dirty="0"/>
              <a:t>Select some Rooms to create all elevations</a:t>
            </a:r>
          </a:p>
          <a:p>
            <a:r>
              <a:rPr lang="en-US" dirty="0"/>
              <a:t>Data Export to Excel with Table View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573645-5BCF-4CF1-A76A-9E66B73200F3}"/>
              </a:ext>
            </a:extLst>
          </p:cNvPr>
          <p:cNvSpPr txBox="1"/>
          <p:nvPr/>
        </p:nvSpPr>
        <p:spPr>
          <a:xfrm>
            <a:off x="1535633" y="4176902"/>
            <a:ext cx="52909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 Black" panose="020B0A04020102020204" pitchFamily="34" charset="0"/>
                <a:sym typeface="Wingdings" panose="05000000000000000000" pitchFamily="2" charset="2"/>
              </a:rPr>
              <a:t> </a:t>
            </a:r>
            <a:r>
              <a:rPr lang="en-US" b="1" dirty="0">
                <a:latin typeface="Arial Black" panose="020B0A04020102020204" pitchFamily="34" charset="0"/>
              </a:rPr>
              <a:t>ALL THAT USING A UI </a:t>
            </a:r>
            <a:r>
              <a:rPr lang="en-US" b="1" dirty="0">
                <a:latin typeface="Arial Black" panose="020B0A04020102020204" pitchFamily="34" charset="0"/>
                <a:sym typeface="Wingdings" panose="05000000000000000000" pitchFamily="2" charset="2"/>
              </a:rPr>
              <a:t></a:t>
            </a:r>
            <a:endParaRPr lang="en-CA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858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CDBEA6D-FCD3-4E3E-BE2A-3EF6BD79A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https://datashapes.gitbook.io/primer/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BE6DD1B-0882-4FD4-BD29-546743CE65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6986" y="950026"/>
            <a:ext cx="5001315" cy="3947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9069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8AFAC3C-8BEA-4571-8AC9-F4AA85936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Let’s</a:t>
            </a:r>
            <a:r>
              <a:rPr lang="fr-FR" dirty="0"/>
              <a:t> </a:t>
            </a:r>
            <a:r>
              <a:rPr lang="fr-FR" dirty="0" err="1"/>
              <a:t>get</a:t>
            </a:r>
            <a:r>
              <a:rPr lang="fr-FR" dirty="0"/>
              <a:t> </a:t>
            </a:r>
            <a:r>
              <a:rPr lang="fr-FR" dirty="0" err="1"/>
              <a:t>started</a:t>
            </a:r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4AFD2B1-3D9B-4294-A9F1-07C4155039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59200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A388B6-3315-4172-A776-A5EA1213CE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AU" b="1" dirty="0"/>
              <a:t>REMINDER</a:t>
            </a:r>
            <a:r>
              <a:rPr lang="en-AU" dirty="0"/>
              <a:t>:</a:t>
            </a:r>
          </a:p>
          <a:p>
            <a:r>
              <a:rPr lang="en-AU" dirty="0"/>
              <a:t>Speaker Feedback is appreciated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B3D044-E377-4E22-BFCC-4840EA6C5C9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sz="2400" i="1" dirty="0"/>
              <a:t>Fill in the Survey on the Mobile App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ED30310-4B11-4520-81E4-52477398598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3" name="Picture Placeholder 2" descr="A drawing of a face&#10;&#10;Description generated with high confidence">
            <a:extLst>
              <a:ext uri="{FF2B5EF4-FFF2-40B4-BE49-F238E27FC236}">
                <a16:creationId xmlns:a16="http://schemas.microsoft.com/office/drawing/2014/main" id="{0CA5DA84-AB96-4706-87E6-E1E9152EC8C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" b="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315913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182633-39B4-4F09-AAAF-77DBFB7C2DB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A7E6490-9C6F-4608-80F1-5241FC96FC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S1.3_How to implement Dynamo (From installation to usage)</a:t>
            </a:r>
            <a:endParaRPr lang="en-AU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06F5BF6-3CFF-4049-A5FD-C8CAE67C3E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AU" dirty="0"/>
              <a:t>Daniel Hurtubise &amp; Mostafa El Ayoubi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3559398-D952-477F-8587-A1FB64F9252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AU" dirty="0"/>
              <a:t>Data-Shapes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D3C7B6F-4375-4397-BA64-2998B138919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AU" dirty="0"/>
              <a:t>@</a:t>
            </a:r>
            <a:r>
              <a:rPr lang="en-AU" dirty="0" err="1"/>
              <a:t>danielhurtubise</a:t>
            </a:r>
            <a:endParaRPr lang="en-AU" dirty="0"/>
          </a:p>
          <a:p>
            <a:r>
              <a:rPr lang="en-AU" dirty="0"/>
              <a:t>@</a:t>
            </a:r>
            <a:r>
              <a:rPr lang="en-AU" dirty="0" err="1"/>
              <a:t>data_shapes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30998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3E24C362-42D3-4200-BCD4-AE4D7D1F3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07" y="919991"/>
            <a:ext cx="920229" cy="920229"/>
          </a:xfrm>
          <a:prstGeom prst="rect">
            <a:avLst/>
          </a:prstGeom>
        </p:spPr>
      </p:pic>
      <p:pic>
        <p:nvPicPr>
          <p:cNvPr id="16" name="Image 15" descr="Une image contenant bouteille&#10;&#10;Description générée avec un niveau de confiance élevé">
            <a:extLst>
              <a:ext uri="{FF2B5EF4-FFF2-40B4-BE49-F238E27FC236}">
                <a16:creationId xmlns:a16="http://schemas.microsoft.com/office/drawing/2014/main" id="{A917BC5E-308F-46C8-9600-97C28C271D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5233" y="980131"/>
            <a:ext cx="920228" cy="916562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CF21725E-1904-4528-AB69-D16D1F24BC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2527" y="661351"/>
            <a:ext cx="1437509" cy="1437509"/>
          </a:xfrm>
          <a:prstGeom prst="rect">
            <a:avLst/>
          </a:prstGeom>
        </p:spPr>
      </p:pic>
      <p:pic>
        <p:nvPicPr>
          <p:cNvPr id="20" name="Image 19" descr="Une image contenant clipart&#10;&#10;Description générée avec un niveau de confiance très élevé">
            <a:extLst>
              <a:ext uri="{FF2B5EF4-FFF2-40B4-BE49-F238E27FC236}">
                <a16:creationId xmlns:a16="http://schemas.microsoft.com/office/drawing/2014/main" id="{481B68BC-944B-49B2-9CDB-9C07ADCE05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1021" y="1222649"/>
            <a:ext cx="1138878" cy="268214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5E944B55-D81A-4365-82EF-322ADA0301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01740" y="2243441"/>
            <a:ext cx="1040159" cy="1040159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C7462AA3-3293-4AC7-A6A7-087C07312E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96993" y="3882630"/>
            <a:ext cx="2236013" cy="175309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16151E8C-7DD3-4B1E-81E3-E4794184C43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91989" y="2308495"/>
            <a:ext cx="1110114" cy="526511"/>
          </a:xfrm>
          <a:prstGeom prst="rect">
            <a:avLst/>
          </a:prstGeom>
        </p:spPr>
      </p:pic>
      <p:pic>
        <p:nvPicPr>
          <p:cNvPr id="66" name="Image 65">
            <a:extLst>
              <a:ext uri="{FF2B5EF4-FFF2-40B4-BE49-F238E27FC236}">
                <a16:creationId xmlns:a16="http://schemas.microsoft.com/office/drawing/2014/main" id="{19F58723-79FA-485E-BC03-8A7470C8270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12758" y="1896693"/>
            <a:ext cx="2036378" cy="1651117"/>
          </a:xfrm>
          <a:prstGeom prst="rect">
            <a:avLst/>
          </a:prstGeom>
        </p:spPr>
      </p:pic>
      <p:pic>
        <p:nvPicPr>
          <p:cNvPr id="68" name="Image 67">
            <a:extLst>
              <a:ext uri="{FF2B5EF4-FFF2-40B4-BE49-F238E27FC236}">
                <a16:creationId xmlns:a16="http://schemas.microsoft.com/office/drawing/2014/main" id="{AA659CEE-1E8F-4FA8-999D-42358E584A4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96225" y="3437164"/>
            <a:ext cx="1220197" cy="84735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9A038549-07D7-413B-830B-1CFF48059BF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94865" y="3437163"/>
            <a:ext cx="627285" cy="78634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B9258DA-5C90-43EC-A0AE-E9129A406AE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5873" y="2189590"/>
            <a:ext cx="1704512" cy="106532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58A8F020-D82C-428D-B160-0CB0352AF6C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874609" y="3362027"/>
            <a:ext cx="1712675" cy="93661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41AEA-36B6-4249-8BA4-411C47A40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this class about?</a:t>
            </a:r>
            <a:endParaRPr lang="fr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3997E2-7F1E-45DD-8478-4EAAC86469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Making the designer use the scripts</a:t>
            </a:r>
          </a:p>
          <a:p>
            <a:r>
              <a:rPr lang="en-US" dirty="0"/>
              <a:t>Make it enjoyable</a:t>
            </a:r>
            <a:endParaRPr lang="fr-C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62630E-4F0C-447B-A1A6-6CB5568858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3652" y="3552914"/>
            <a:ext cx="1816100" cy="142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248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3FF16-C6C5-4DBD-ADA1-ABF74B427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What’s the biggest hurdle when it comes to using Dynamo for the regular user?</a:t>
            </a:r>
            <a:endParaRPr lang="fr-CA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BE753-FE82-400C-A3FC-3C2DFEAE9F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Creating the scripts?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sz="1800" dirty="0"/>
              <a:t>Regular users won’t be creating script…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Deploying the scripts?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sz="1800" dirty="0"/>
              <a:t>That’s IT’s job right?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Making the users… use the script?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sz="1800" dirty="0"/>
              <a:t>There you go?</a:t>
            </a:r>
            <a:endParaRPr lang="fr-CA" sz="1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DEEA5A-8E5A-4D08-A645-23889F2AA2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6711" y="978839"/>
            <a:ext cx="1428571" cy="17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54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325D85C-BF96-4DEE-B2BF-6FB46EE225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5699" y="402490"/>
            <a:ext cx="6570449" cy="243040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0BE5CEA-CF07-4E03-BAA5-08612A62294D}"/>
              </a:ext>
            </a:extLst>
          </p:cNvPr>
          <p:cNvSpPr txBox="1">
            <a:spLocks/>
          </p:cNvSpPr>
          <p:nvPr/>
        </p:nvSpPr>
        <p:spPr>
          <a:xfrm>
            <a:off x="147852" y="83225"/>
            <a:ext cx="4140200" cy="74215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000" b="1" kern="0" dirty="0"/>
              <a:t>Because this is scary</a:t>
            </a:r>
            <a:endParaRPr lang="fr-CA" sz="3000" b="1" kern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34C404F-5C93-4C8A-944D-3ACC6CDECF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548" y="1706221"/>
            <a:ext cx="2135402" cy="3088705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4199D1A-28FB-4B7B-82E8-C714355E70E5}"/>
              </a:ext>
            </a:extLst>
          </p:cNvPr>
          <p:cNvSpPr txBox="1">
            <a:spLocks/>
          </p:cNvSpPr>
          <p:nvPr/>
        </p:nvSpPr>
        <p:spPr>
          <a:xfrm>
            <a:off x="2555446" y="4313239"/>
            <a:ext cx="2135402" cy="74215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000" b="1" kern="0" dirty="0"/>
              <a:t>This is NOT</a:t>
            </a:r>
            <a:endParaRPr lang="fr-CA" sz="3000" b="1" kern="0" dirty="0"/>
          </a:p>
        </p:txBody>
      </p:sp>
      <p:sp>
        <p:nvSpPr>
          <p:cNvPr id="10" name="Arrow: Bent 9">
            <a:extLst>
              <a:ext uri="{FF2B5EF4-FFF2-40B4-BE49-F238E27FC236}">
                <a16:creationId xmlns:a16="http://schemas.microsoft.com/office/drawing/2014/main" id="{55072B52-509F-4F6E-83DE-EFEB42C9156D}"/>
              </a:ext>
            </a:extLst>
          </p:cNvPr>
          <p:cNvSpPr/>
          <p:nvPr/>
        </p:nvSpPr>
        <p:spPr bwMode="auto">
          <a:xfrm rot="10800000" flipH="1">
            <a:off x="1023643" y="611239"/>
            <a:ext cx="1060450" cy="685800"/>
          </a:xfrm>
          <a:prstGeom prst="bentArrow">
            <a:avLst/>
          </a:prstGeom>
          <a:solidFill>
            <a:srgbClr val="FF9933"/>
          </a:solidFill>
          <a:ln w="9525" cap="flat" cmpd="sng" algn="ctr">
            <a:solidFill>
              <a:schemeClr val="bg1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A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Arrow: Bent 10">
            <a:extLst>
              <a:ext uri="{FF2B5EF4-FFF2-40B4-BE49-F238E27FC236}">
                <a16:creationId xmlns:a16="http://schemas.microsoft.com/office/drawing/2014/main" id="{1FA5BB07-4729-4057-8C5E-30401068D44D}"/>
              </a:ext>
            </a:extLst>
          </p:cNvPr>
          <p:cNvSpPr/>
          <p:nvPr/>
        </p:nvSpPr>
        <p:spPr bwMode="auto">
          <a:xfrm flipH="1">
            <a:off x="2562697" y="3563939"/>
            <a:ext cx="1060450" cy="685800"/>
          </a:xfrm>
          <a:prstGeom prst="bentArrow">
            <a:avLst/>
          </a:prstGeom>
          <a:solidFill>
            <a:srgbClr val="FF9933"/>
          </a:solidFill>
          <a:ln w="9525" cap="flat" cmpd="sng" algn="ctr">
            <a:solidFill>
              <a:schemeClr val="bg1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A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904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DA808-8421-4E68-84A5-74595AB3F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Sharing your script using…</a:t>
            </a:r>
            <a:endParaRPr lang="fr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55F899-9DAA-484A-86CE-EE2A7A4764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Dynamo Player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Dyno Browser</a:t>
            </a:r>
          </a:p>
          <a:p>
            <a:endParaRPr lang="en-US" dirty="0"/>
          </a:p>
          <a:p>
            <a:r>
              <a:rPr lang="en-US" dirty="0" err="1"/>
              <a:t>Orkestra</a:t>
            </a:r>
            <a:endParaRPr lang="fr-C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18D03E-0815-4932-9AA7-2824C54905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2198" y="1228893"/>
            <a:ext cx="1257143" cy="8952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F53A26-65EF-4F77-BA11-7C349A6B30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59" y="2789110"/>
            <a:ext cx="771429" cy="9047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ACEDF3-6502-4389-AB42-E5BAD9CCBE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6082" y="4079139"/>
            <a:ext cx="515406" cy="830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148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40A5C-C2AE-4709-882A-D00F9C968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Dynamo Player</a:t>
            </a:r>
            <a:endParaRPr lang="fr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E0432E-AFC3-450C-8158-31509256F9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0"/>
            <a:ext cx="3602477" cy="3806352"/>
          </a:xfrm>
        </p:spPr>
        <p:txBody>
          <a:bodyPr/>
          <a:lstStyle/>
          <a:p>
            <a:r>
              <a:rPr lang="en-US" dirty="0"/>
              <a:t>No easy way to organize it on a network</a:t>
            </a:r>
          </a:p>
          <a:p>
            <a:r>
              <a:rPr lang="en-US" dirty="0"/>
              <a:t>No way to have a real folder based organization</a:t>
            </a:r>
          </a:p>
          <a:p>
            <a:endParaRPr lang="fr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0F927-2F68-45BA-B1F9-CBE2AD90045B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dirty="0"/>
              <a:t>Ships with Revit</a:t>
            </a:r>
          </a:p>
          <a:p>
            <a:r>
              <a:rPr lang="en-US" dirty="0"/>
              <a:t>Allows some inputs/selection</a:t>
            </a:r>
            <a:endParaRPr lang="fr-CA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D9ACF6E-7045-4EF7-8BE3-13AB74315A24}"/>
              </a:ext>
            </a:extLst>
          </p:cNvPr>
          <p:cNvCxnSpPr>
            <a:cxnSpLocks/>
          </p:cNvCxnSpPr>
          <p:nvPr/>
        </p:nvCxnSpPr>
        <p:spPr bwMode="auto">
          <a:xfrm>
            <a:off x="321464" y="1200150"/>
            <a:ext cx="0" cy="3662795"/>
          </a:xfrm>
          <a:prstGeom prst="line">
            <a:avLst/>
          </a:prstGeom>
          <a:ln w="127000" cap="rnd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F544EB5-8D5F-4D60-9A9F-757891408A97}"/>
              </a:ext>
            </a:extLst>
          </p:cNvPr>
          <p:cNvCxnSpPr>
            <a:cxnSpLocks/>
          </p:cNvCxnSpPr>
          <p:nvPr/>
        </p:nvCxnSpPr>
        <p:spPr bwMode="auto">
          <a:xfrm>
            <a:off x="4417220" y="1200150"/>
            <a:ext cx="0" cy="3662795"/>
          </a:xfrm>
          <a:prstGeom prst="line">
            <a:avLst/>
          </a:prstGeom>
          <a:ln w="127000" cap="rnd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1D0D996D-007D-4B98-B637-C1DECA49FB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8707540"/>
              </p:ext>
            </p:extLst>
          </p:nvPr>
        </p:nvGraphicFramePr>
        <p:xfrm>
          <a:off x="527003" y="4325489"/>
          <a:ext cx="613570" cy="6151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r:id="rId3" imgW="4787280" imgH="4799880" progId="">
                  <p:embed/>
                </p:oleObj>
              </mc:Choice>
              <mc:Fallback>
                <p:oleObj r:id="rId3" imgW="4787280" imgH="4799880" progId="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1D0D996D-007D-4B98-B637-C1DECA49FB5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7003" y="4325489"/>
                        <a:ext cx="613570" cy="6151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E31B25DB-2A66-4362-A905-6F8520C6AF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3486645"/>
              </p:ext>
            </p:extLst>
          </p:nvPr>
        </p:nvGraphicFramePr>
        <p:xfrm>
          <a:off x="4622759" y="4325489"/>
          <a:ext cx="613570" cy="6151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r:id="rId5" imgW="4787280" imgH="4799880" progId="">
                  <p:embed/>
                </p:oleObj>
              </mc:Choice>
              <mc:Fallback>
                <p:oleObj r:id="rId5" imgW="4787280" imgH="4799880" progId="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E31B25DB-2A66-4362-A905-6F8520C6AF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22759" y="4325489"/>
                        <a:ext cx="613570" cy="6151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6FE27C8F-D3B3-4927-B45B-CDA4AEDE843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6267" r="14145" b="21545"/>
          <a:stretch/>
        </p:blipFill>
        <p:spPr>
          <a:xfrm>
            <a:off x="5755484" y="254906"/>
            <a:ext cx="497679" cy="702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452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40A5C-C2AE-4709-882A-D00F9C968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Dyno Browser</a:t>
            </a:r>
            <a:endParaRPr lang="fr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E0432E-AFC3-450C-8158-31509256F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Separate install from Revit</a:t>
            </a:r>
          </a:p>
          <a:p>
            <a:r>
              <a:rPr lang="en-US" dirty="0"/>
              <a:t>Needs updating</a:t>
            </a:r>
          </a:p>
          <a:p>
            <a:endParaRPr lang="fr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0F927-2F68-45BA-B1F9-CBE2AD90045B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dirty="0"/>
              <a:t>Total control of the organization</a:t>
            </a:r>
          </a:p>
          <a:p>
            <a:r>
              <a:rPr lang="en-US" dirty="0"/>
              <a:t>Allows some inputs/selection</a:t>
            </a:r>
            <a:endParaRPr lang="fr-CA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D9ACF6E-7045-4EF7-8BE3-13AB74315A24}"/>
              </a:ext>
            </a:extLst>
          </p:cNvPr>
          <p:cNvCxnSpPr/>
          <p:nvPr/>
        </p:nvCxnSpPr>
        <p:spPr bwMode="auto">
          <a:xfrm>
            <a:off x="321464" y="1200150"/>
            <a:ext cx="0" cy="3806352"/>
          </a:xfrm>
          <a:prstGeom prst="line">
            <a:avLst/>
          </a:prstGeom>
          <a:ln w="127000" cap="rnd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F544EB5-8D5F-4D60-9A9F-757891408A97}"/>
              </a:ext>
            </a:extLst>
          </p:cNvPr>
          <p:cNvCxnSpPr/>
          <p:nvPr/>
        </p:nvCxnSpPr>
        <p:spPr bwMode="auto">
          <a:xfrm>
            <a:off x="4417220" y="1200150"/>
            <a:ext cx="0" cy="3806352"/>
          </a:xfrm>
          <a:prstGeom prst="line">
            <a:avLst/>
          </a:prstGeom>
          <a:ln w="127000" cap="rnd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2A209DD7-BCF2-41B7-9A04-045F369499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6791571"/>
              </p:ext>
            </p:extLst>
          </p:nvPr>
        </p:nvGraphicFramePr>
        <p:xfrm>
          <a:off x="527003" y="4325489"/>
          <a:ext cx="613570" cy="6151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r:id="rId3" imgW="4787280" imgH="4799880" progId="">
                  <p:embed/>
                </p:oleObj>
              </mc:Choice>
              <mc:Fallback>
                <p:oleObj r:id="rId3" imgW="4787280" imgH="4799880" progId="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2A209DD7-BCF2-41B7-9A04-045F369499E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7003" y="4325489"/>
                        <a:ext cx="613570" cy="6151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712EDC0E-358B-44B3-9B75-924FA6ACE1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804860"/>
              </p:ext>
            </p:extLst>
          </p:nvPr>
        </p:nvGraphicFramePr>
        <p:xfrm>
          <a:off x="4622759" y="4325489"/>
          <a:ext cx="613570" cy="6151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r:id="rId5" imgW="4787280" imgH="4799880" progId="">
                  <p:embed/>
                </p:oleObj>
              </mc:Choice>
              <mc:Fallback>
                <p:oleObj r:id="rId5" imgW="4787280" imgH="4799880" progId="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712EDC0E-358B-44B3-9B75-924FA6ACE12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22759" y="4325489"/>
                        <a:ext cx="613570" cy="6151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8DBA0AC1-76F3-4411-9B1F-6379932C3C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30140" y="158863"/>
            <a:ext cx="771429" cy="9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331775"/>
      </p:ext>
    </p:extLst>
  </p:cSld>
  <p:clrMapOvr>
    <a:masterClrMapping/>
  </p:clrMapOvr>
</p:sld>
</file>

<file path=ppt/theme/theme1.xml><?xml version="1.0" encoding="utf-8"?>
<a:theme xmlns:a="http://schemas.openxmlformats.org/drawingml/2006/main" name="1 - Title">
  <a:themeElements>
    <a:clrScheme name="Custom 1">
      <a:dk1>
        <a:srgbClr val="4D4D4D"/>
      </a:dk1>
      <a:lt1>
        <a:srgbClr val="DADADA"/>
      </a:lt1>
      <a:dk2>
        <a:srgbClr val="4D4D4D"/>
      </a:dk2>
      <a:lt2>
        <a:srgbClr val="DADADA"/>
      </a:lt2>
      <a:accent1>
        <a:srgbClr val="78BE20"/>
      </a:accent1>
      <a:accent2>
        <a:srgbClr val="007F00"/>
      </a:accent2>
      <a:accent3>
        <a:srgbClr val="60991A"/>
      </a:accent3>
      <a:accent4>
        <a:srgbClr val="4D4D4D"/>
      </a:accent4>
      <a:accent5>
        <a:srgbClr val="DADADA"/>
      </a:accent5>
      <a:accent6>
        <a:srgbClr val="4D4D4D"/>
      </a:accent6>
      <a:hlink>
        <a:srgbClr val="0070C0"/>
      </a:hlink>
      <a:folHlink>
        <a:srgbClr val="FFC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AU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AU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Face P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ace P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ace P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ace P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ace P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ace P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ace P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ace P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ace P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ace P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ace P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ace P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 - Body">
  <a:themeElements>
    <a:clrScheme name="Custom 1">
      <a:dk1>
        <a:srgbClr val="4D4D4D"/>
      </a:dk1>
      <a:lt1>
        <a:srgbClr val="DADADA"/>
      </a:lt1>
      <a:dk2>
        <a:srgbClr val="4D4D4D"/>
      </a:dk2>
      <a:lt2>
        <a:srgbClr val="DADADA"/>
      </a:lt2>
      <a:accent1>
        <a:srgbClr val="78BE20"/>
      </a:accent1>
      <a:accent2>
        <a:srgbClr val="007F00"/>
      </a:accent2>
      <a:accent3>
        <a:srgbClr val="60991A"/>
      </a:accent3>
      <a:accent4>
        <a:srgbClr val="FFFFFF"/>
      </a:accent4>
      <a:accent5>
        <a:srgbClr val="C0D8CC"/>
      </a:accent5>
      <a:accent6>
        <a:srgbClr val="FFFFFF"/>
      </a:accent6>
      <a:hlink>
        <a:srgbClr val="0070C0"/>
      </a:hlink>
      <a:folHlink>
        <a:srgbClr val="FFC00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AU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AU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Face P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ace P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ace P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ace P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ace P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ace P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ace P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ace P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ace P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ace P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ace P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ace P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 - End">
  <a:themeElements>
    <a:clrScheme name="RTC2014EU">
      <a:dk1>
        <a:srgbClr val="002B69"/>
      </a:dk1>
      <a:lt1>
        <a:srgbClr val="FFFFFF"/>
      </a:lt1>
      <a:dk2>
        <a:srgbClr val="007DB6"/>
      </a:dk2>
      <a:lt2>
        <a:srgbClr val="BFECFB"/>
      </a:lt2>
      <a:accent1>
        <a:srgbClr val="94DFF9"/>
      </a:accent1>
      <a:accent2>
        <a:srgbClr val="5FCDF5"/>
      </a:accent2>
      <a:accent3>
        <a:srgbClr val="2FBEF2"/>
      </a:accent3>
      <a:accent4>
        <a:srgbClr val="DADADA"/>
      </a:accent4>
      <a:accent5>
        <a:srgbClr val="C0D8CC"/>
      </a:accent5>
      <a:accent6>
        <a:srgbClr val="046535"/>
      </a:accent6>
      <a:hlink>
        <a:srgbClr val="66CCFF"/>
      </a:hlink>
      <a:folHlink>
        <a:srgbClr val="FFC00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AU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AU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>
        <a:spAutoFit/>
      </a:bodyPr>
      <a:lstStyle>
        <a:defPPr algn="ctr" eaLnBrk="1" hangingPunct="1">
          <a:defRPr sz="3600" b="0" i="0" dirty="0" smtClean="0">
            <a:solidFill>
              <a:srgbClr val="003366"/>
            </a:solidFill>
            <a:latin typeface="Calibri" panose="020F0502020204030204" pitchFamily="34" charset="0"/>
          </a:defRPr>
        </a:defPPr>
      </a:lstStyle>
    </a:txDef>
  </a:objectDefaults>
  <a:extraClrSchemeLst>
    <a:extraClrScheme>
      <a:clrScheme name="1_Face P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ace P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ace P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ace P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ace P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ace P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ace P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ace P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ace P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ace P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ace P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ace P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7C488B90B4364A9C2CD2BB86617B9C" ma:contentTypeVersion="5" ma:contentTypeDescription="Crée un document." ma:contentTypeScope="" ma:versionID="715705d234a4d531aa8f1b0089a8fb98">
  <xsd:schema xmlns:xsd="http://www.w3.org/2001/XMLSchema" xmlns:xs="http://www.w3.org/2001/XMLSchema" xmlns:p="http://schemas.microsoft.com/office/2006/metadata/properties" xmlns:ns2="c01fa36b-9873-447b-9ad8-c08f5a084abf" targetNamespace="http://schemas.microsoft.com/office/2006/metadata/properties" ma:root="true" ma:fieldsID="892bc0bdd1a6853cbd52038cbdb44ab4" ns2:_="">
    <xsd:import namespace="c01fa36b-9873-447b-9ad8-c08f5a084ab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1fa36b-9873-447b-9ad8-c08f5a084a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7AF991C-51E3-47DD-8AA8-8BC13700FBE6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c01fa36b-9873-447b-9ad8-c08f5a084abf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0640D33-6AA7-4B3C-A74B-408FD6A0A0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01fa36b-9873-447b-9ad8-c08f5a084ab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1B44036-69C4-4E39-9ED6-E4B86B0A718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10476</TotalTime>
  <Words>935</Words>
  <Application>Microsoft Office PowerPoint</Application>
  <PresentationFormat>Affichage à l'écran (16:9)</PresentationFormat>
  <Paragraphs>117</Paragraphs>
  <Slides>25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3</vt:i4>
      </vt:variant>
      <vt:variant>
        <vt:lpstr>Serveurs OLE incorporés</vt:lpstr>
      </vt:variant>
      <vt:variant>
        <vt:i4>0</vt:i4>
      </vt:variant>
      <vt:variant>
        <vt:lpstr>Titres des diapositives</vt:lpstr>
      </vt:variant>
      <vt:variant>
        <vt:i4>25</vt:i4>
      </vt:variant>
    </vt:vector>
  </HeadingPairs>
  <TitlesOfParts>
    <vt:vector size="34" baseType="lpstr">
      <vt:lpstr>Arial</vt:lpstr>
      <vt:lpstr>Arial Black</vt:lpstr>
      <vt:lpstr>Calibri</vt:lpstr>
      <vt:lpstr>Calibri Light</vt:lpstr>
      <vt:lpstr>Century Gothic</vt:lpstr>
      <vt:lpstr>Wingdings</vt:lpstr>
      <vt:lpstr>1 - Title</vt:lpstr>
      <vt:lpstr>2 - Body</vt:lpstr>
      <vt:lpstr>3 - End</vt:lpstr>
      <vt:lpstr>Présentation PowerPoint</vt:lpstr>
      <vt:lpstr>What is Data-Shapes https://data-shapes.io</vt:lpstr>
      <vt:lpstr>Présentation PowerPoint</vt:lpstr>
      <vt:lpstr>What is this class about?</vt:lpstr>
      <vt:lpstr>What’s the biggest hurdle when it comes to using Dynamo for the regular user?</vt:lpstr>
      <vt:lpstr>Présentation PowerPoint</vt:lpstr>
      <vt:lpstr>Sharing your script using…</vt:lpstr>
      <vt:lpstr>Dynamo Player</vt:lpstr>
      <vt:lpstr>Dyno Browser</vt:lpstr>
      <vt:lpstr>Deploying Scripts &amp; Packages</vt:lpstr>
      <vt:lpstr>Open the Group Policy Management Console</vt:lpstr>
      <vt:lpstr>Create a GPO (Group Policy)</vt:lpstr>
      <vt:lpstr>Go to Logon Script</vt:lpstr>
      <vt:lpstr>Startup Script (Admin credential)</vt:lpstr>
      <vt:lpstr>Add the Script(s)</vt:lpstr>
      <vt:lpstr>Update Dynamo Packages Location</vt:lpstr>
      <vt:lpstr>Update Dyno Browser locations</vt:lpstr>
      <vt:lpstr>The Data-Shapes Package (current version is 2018.9.14)</vt:lpstr>
      <vt:lpstr>Data-Shapes is a collection of more then 60 nodes but…. </vt:lpstr>
      <vt:lpstr>It’s mostly popular because of the UI nodes</vt:lpstr>
      <vt:lpstr>Today’s use case scenario?</vt:lpstr>
      <vt:lpstr>https://datashapes.gitbook.io/primer/</vt:lpstr>
      <vt:lpstr>Let’s get started</vt:lpstr>
      <vt:lpstr>Présentation PowerPoint</vt:lpstr>
      <vt:lpstr>Présentation PowerPoint</vt:lpstr>
    </vt:vector>
  </TitlesOfParts>
  <Company>RTC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RTC</dc:creator>
  <cp:lastModifiedBy>Mostafa EL AYOUBI</cp:lastModifiedBy>
  <cp:revision>240</cp:revision>
  <cp:lastPrinted>2014-08-06T01:34:44Z</cp:lastPrinted>
  <dcterms:created xsi:type="dcterms:W3CDTF">2007-08-03T05:24:43Z</dcterms:created>
  <dcterms:modified xsi:type="dcterms:W3CDTF">2018-10-11T09:30:39Z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0x010100EE7C488B90B4364A9C2CD2BB86617B9C</vt:lpwstr>
  </property>
</Properties>
</file>